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7" r:id="rId4"/>
    <p:sldId id="259" r:id="rId5"/>
    <p:sldId id="260" r:id="rId6"/>
    <p:sldId id="295" r:id="rId7"/>
    <p:sldId id="263" r:id="rId8"/>
    <p:sldId id="262" r:id="rId9"/>
    <p:sldId id="29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9" r:id="rId28"/>
    <p:sldId id="283" r:id="rId29"/>
    <p:sldId id="284" r:id="rId30"/>
    <p:sldId id="282" r:id="rId31"/>
    <p:sldId id="286" r:id="rId32"/>
    <p:sldId id="288" r:id="rId33"/>
    <p:sldId id="290" r:id="rId34"/>
    <p:sldId id="293" r:id="rId35"/>
    <p:sldId id="291" r:id="rId36"/>
    <p:sldId id="292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CC"/>
    <a:srgbClr val="66FFFF"/>
    <a:srgbClr val="CCFFFF"/>
    <a:srgbClr val="3366CC"/>
    <a:srgbClr val="0099CC"/>
    <a:srgbClr val="6699FF"/>
    <a:srgbClr val="FFFF66"/>
    <a:srgbClr val="FFCC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85" d="100"/>
          <a:sy n="85" d="100"/>
        </p:scale>
        <p:origin x="141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FCACE-9EA4-4ECC-ABE9-269CB2A1AA1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CD7ECBE-EBE8-44F8-BA1F-99E4D8A9E350}">
      <dgm:prSet phldrT="[Texto]"/>
      <dgm:spPr>
        <a:solidFill>
          <a:srgbClr val="CC3399"/>
        </a:solidFill>
      </dgm:spPr>
      <dgm:t>
        <a:bodyPr/>
        <a:lstStyle/>
        <a:p>
          <a:r>
            <a:rPr lang="es-ES" dirty="0" smtClean="0"/>
            <a:t>Adolescencia temprana</a:t>
          </a:r>
          <a:endParaRPr lang="es-ES" dirty="0"/>
        </a:p>
      </dgm:t>
    </dgm:pt>
    <dgm:pt modelId="{68DDEA02-86E6-4B85-8DA0-8AE5CE4AFAA6}" type="parTrans" cxnId="{4EBC1A2C-B8CC-4CBA-8BB6-84ADD01BBE94}">
      <dgm:prSet/>
      <dgm:spPr/>
      <dgm:t>
        <a:bodyPr/>
        <a:lstStyle/>
        <a:p>
          <a:endParaRPr lang="es-ES"/>
        </a:p>
      </dgm:t>
    </dgm:pt>
    <dgm:pt modelId="{D820F6CC-CFDC-49FB-AB41-BAF71FE7A1A4}" type="sibTrans" cxnId="{4EBC1A2C-B8CC-4CBA-8BB6-84ADD01BBE94}">
      <dgm:prSet/>
      <dgm:spPr>
        <a:solidFill>
          <a:srgbClr val="FFCCFF"/>
        </a:solidFill>
      </dgm:spPr>
      <dgm:t>
        <a:bodyPr/>
        <a:lstStyle/>
        <a:p>
          <a:endParaRPr lang="es-ES"/>
        </a:p>
      </dgm:t>
    </dgm:pt>
    <dgm:pt modelId="{C23FAE2D-D232-4F09-88F1-9051C9C9C9F9}">
      <dgm:prSet phldrT="[Texto]"/>
      <dgm:spPr>
        <a:solidFill>
          <a:srgbClr val="00B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es-ES" dirty="0" smtClean="0"/>
            <a:t>10-13 años</a:t>
          </a:r>
          <a:endParaRPr lang="es-ES" dirty="0"/>
        </a:p>
      </dgm:t>
    </dgm:pt>
    <dgm:pt modelId="{9DE717FA-414B-4BCC-931A-DD613B6AA2E1}" type="parTrans" cxnId="{38612C61-2C96-4C6B-BA38-156D6C448F6B}">
      <dgm:prSet/>
      <dgm:spPr/>
      <dgm:t>
        <a:bodyPr/>
        <a:lstStyle/>
        <a:p>
          <a:endParaRPr lang="es-ES"/>
        </a:p>
      </dgm:t>
    </dgm:pt>
    <dgm:pt modelId="{51274A86-800F-44DE-A04D-F074A0D43025}" type="sibTrans" cxnId="{38612C61-2C96-4C6B-BA38-156D6C448F6B}">
      <dgm:prSet/>
      <dgm:spPr/>
      <dgm:t>
        <a:bodyPr/>
        <a:lstStyle/>
        <a:p>
          <a:endParaRPr lang="es-ES"/>
        </a:p>
      </dgm:t>
    </dgm:pt>
    <dgm:pt modelId="{AF8894CD-9B4B-488B-8E11-DDEB5D99B6BD}">
      <dgm:prSet phldrT="[Texto]"/>
      <dgm:spPr>
        <a:solidFill>
          <a:srgbClr val="CC3399"/>
        </a:solidFill>
      </dgm:spPr>
      <dgm:t>
        <a:bodyPr/>
        <a:lstStyle/>
        <a:p>
          <a:r>
            <a:rPr lang="es-ES" dirty="0" smtClean="0"/>
            <a:t>Adolescencia media</a:t>
          </a:r>
          <a:endParaRPr lang="es-ES" dirty="0"/>
        </a:p>
      </dgm:t>
    </dgm:pt>
    <dgm:pt modelId="{41078A16-879C-4DDA-BB1C-289AAB1CBF00}" type="parTrans" cxnId="{829D2B4A-06CB-443C-AA45-55F5E63933C1}">
      <dgm:prSet/>
      <dgm:spPr/>
      <dgm:t>
        <a:bodyPr/>
        <a:lstStyle/>
        <a:p>
          <a:endParaRPr lang="es-ES"/>
        </a:p>
      </dgm:t>
    </dgm:pt>
    <dgm:pt modelId="{BB57DE8E-0A59-4118-9C7E-1C24F4CAC91E}" type="sibTrans" cxnId="{829D2B4A-06CB-443C-AA45-55F5E63933C1}">
      <dgm:prSet/>
      <dgm:spPr>
        <a:solidFill>
          <a:srgbClr val="FFCCFF"/>
        </a:solidFill>
      </dgm:spPr>
      <dgm:t>
        <a:bodyPr/>
        <a:lstStyle/>
        <a:p>
          <a:endParaRPr lang="es-ES"/>
        </a:p>
      </dgm:t>
    </dgm:pt>
    <dgm:pt modelId="{94301ECC-8333-49BE-BB42-B906A9BAA910}">
      <dgm:prSet phldrT="[Texto]"/>
      <dgm:spPr>
        <a:solidFill>
          <a:srgbClr val="00B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es-ES" dirty="0" smtClean="0"/>
            <a:t>14-16 años</a:t>
          </a:r>
          <a:endParaRPr lang="es-ES" dirty="0"/>
        </a:p>
      </dgm:t>
    </dgm:pt>
    <dgm:pt modelId="{B6C971DF-BD1E-4EE0-9971-33F0A9A17D28}" type="parTrans" cxnId="{3209B017-2A9A-46E8-B906-5C86D4A20D1B}">
      <dgm:prSet/>
      <dgm:spPr/>
      <dgm:t>
        <a:bodyPr/>
        <a:lstStyle/>
        <a:p>
          <a:endParaRPr lang="es-ES"/>
        </a:p>
      </dgm:t>
    </dgm:pt>
    <dgm:pt modelId="{F7EF5A11-FBCD-4206-A2E2-65063B729238}" type="sibTrans" cxnId="{3209B017-2A9A-46E8-B906-5C86D4A20D1B}">
      <dgm:prSet/>
      <dgm:spPr/>
      <dgm:t>
        <a:bodyPr/>
        <a:lstStyle/>
        <a:p>
          <a:endParaRPr lang="es-ES"/>
        </a:p>
      </dgm:t>
    </dgm:pt>
    <dgm:pt modelId="{B4120776-E46E-45AA-B483-79E4FB93A9E8}">
      <dgm:prSet phldrT="[Texto]"/>
      <dgm:spPr>
        <a:solidFill>
          <a:srgbClr val="CC3399"/>
        </a:solidFill>
      </dgm:spPr>
      <dgm:t>
        <a:bodyPr/>
        <a:lstStyle/>
        <a:p>
          <a:r>
            <a:rPr lang="es-ES" dirty="0" smtClean="0"/>
            <a:t>Adolescencia tardía</a:t>
          </a:r>
          <a:endParaRPr lang="es-ES" dirty="0"/>
        </a:p>
      </dgm:t>
    </dgm:pt>
    <dgm:pt modelId="{180752D9-EFFC-4CD3-B540-44A15BB3B454}" type="parTrans" cxnId="{DB8C614E-0904-4E79-BF0E-6C967BDA3CFC}">
      <dgm:prSet/>
      <dgm:spPr/>
      <dgm:t>
        <a:bodyPr/>
        <a:lstStyle/>
        <a:p>
          <a:endParaRPr lang="es-ES"/>
        </a:p>
      </dgm:t>
    </dgm:pt>
    <dgm:pt modelId="{1C1028F4-1370-43BD-B9E5-B3F2BDEA6550}" type="sibTrans" cxnId="{DB8C614E-0904-4E79-BF0E-6C967BDA3CFC}">
      <dgm:prSet/>
      <dgm:spPr/>
      <dgm:t>
        <a:bodyPr/>
        <a:lstStyle/>
        <a:p>
          <a:endParaRPr lang="es-ES"/>
        </a:p>
      </dgm:t>
    </dgm:pt>
    <dgm:pt modelId="{36809BD1-5142-448B-8739-8EEC4433DFB5}">
      <dgm:prSet phldrT="[Texto]"/>
      <dgm:spPr>
        <a:solidFill>
          <a:srgbClr val="00B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es-ES" dirty="0" smtClean="0"/>
            <a:t>17-25 años</a:t>
          </a:r>
          <a:endParaRPr lang="es-ES" dirty="0"/>
        </a:p>
      </dgm:t>
    </dgm:pt>
    <dgm:pt modelId="{27EFB9DC-5D07-4E49-928B-0E50C187C9A1}" type="parTrans" cxnId="{434A2704-EB28-4D97-8EB6-FDA4EF473671}">
      <dgm:prSet/>
      <dgm:spPr/>
      <dgm:t>
        <a:bodyPr/>
        <a:lstStyle/>
        <a:p>
          <a:endParaRPr lang="es-ES"/>
        </a:p>
      </dgm:t>
    </dgm:pt>
    <dgm:pt modelId="{254A2EC2-83B5-4F43-9728-79E02C41F675}" type="sibTrans" cxnId="{434A2704-EB28-4D97-8EB6-FDA4EF473671}">
      <dgm:prSet/>
      <dgm:spPr/>
      <dgm:t>
        <a:bodyPr/>
        <a:lstStyle/>
        <a:p>
          <a:endParaRPr lang="es-ES"/>
        </a:p>
      </dgm:t>
    </dgm:pt>
    <dgm:pt modelId="{90B5E6B9-2287-4A3F-9CFF-922DB4169AB4}" type="pres">
      <dgm:prSet presAssocID="{F42FCACE-9EA4-4ECC-ABE9-269CB2A1AA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379E5C-310E-4BAE-8CE3-E4824DCBD618}" type="pres">
      <dgm:prSet presAssocID="{DCD7ECBE-EBE8-44F8-BA1F-99E4D8A9E350}" presName="composite" presStyleCnt="0"/>
      <dgm:spPr/>
    </dgm:pt>
    <dgm:pt modelId="{18A43547-846D-4E7D-B147-9D774199A89F}" type="pres">
      <dgm:prSet presAssocID="{DCD7ECBE-EBE8-44F8-BA1F-99E4D8A9E35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CB4E7-7597-411B-9CE0-41A63FFB1111}" type="pres">
      <dgm:prSet presAssocID="{DCD7ECBE-EBE8-44F8-BA1F-99E4D8A9E350}" presName="parSh" presStyleLbl="node1" presStyleIdx="0" presStyleCnt="3"/>
      <dgm:spPr/>
      <dgm:t>
        <a:bodyPr/>
        <a:lstStyle/>
        <a:p>
          <a:endParaRPr lang="es-ES"/>
        </a:p>
      </dgm:t>
    </dgm:pt>
    <dgm:pt modelId="{D4B07C89-0D86-4A9A-BDD1-6627FFF3E7E0}" type="pres">
      <dgm:prSet presAssocID="{DCD7ECBE-EBE8-44F8-BA1F-99E4D8A9E35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5691CF-7A75-4ECC-9F08-D2F2FAF0EE15}" type="pres">
      <dgm:prSet presAssocID="{D820F6CC-CFDC-49FB-AB41-BAF71FE7A1A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F34E497-5AA8-49EF-AC2B-1FF7613E4806}" type="pres">
      <dgm:prSet presAssocID="{D820F6CC-CFDC-49FB-AB41-BAF71FE7A1A4}" presName="connTx" presStyleLbl="sibTrans2D1" presStyleIdx="0" presStyleCnt="2"/>
      <dgm:spPr/>
      <dgm:t>
        <a:bodyPr/>
        <a:lstStyle/>
        <a:p>
          <a:endParaRPr lang="es-ES"/>
        </a:p>
      </dgm:t>
    </dgm:pt>
    <dgm:pt modelId="{59D2E9AB-F8BA-4E03-BC7B-6AAE1F2CB2B6}" type="pres">
      <dgm:prSet presAssocID="{AF8894CD-9B4B-488B-8E11-DDEB5D99B6BD}" presName="composite" presStyleCnt="0"/>
      <dgm:spPr/>
    </dgm:pt>
    <dgm:pt modelId="{CEAF554E-FDD4-4CC5-93E1-BDC9C83D28E8}" type="pres">
      <dgm:prSet presAssocID="{AF8894CD-9B4B-488B-8E11-DDEB5D99B6B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4F4995-8C07-4D66-99EF-85F4B2ECA0EE}" type="pres">
      <dgm:prSet presAssocID="{AF8894CD-9B4B-488B-8E11-DDEB5D99B6BD}" presName="parSh" presStyleLbl="node1" presStyleIdx="1" presStyleCnt="3"/>
      <dgm:spPr/>
      <dgm:t>
        <a:bodyPr/>
        <a:lstStyle/>
        <a:p>
          <a:endParaRPr lang="es-ES"/>
        </a:p>
      </dgm:t>
    </dgm:pt>
    <dgm:pt modelId="{8E5DFA4C-F498-45FA-A927-DD6D1F425D6C}" type="pres">
      <dgm:prSet presAssocID="{AF8894CD-9B4B-488B-8E11-DDEB5D99B6B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DC3C78-F91E-43AE-8B85-F05D353159B0}" type="pres">
      <dgm:prSet presAssocID="{BB57DE8E-0A59-4118-9C7E-1C24F4CAC91E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3012A29-6DA0-4D9E-B031-E5654A17DCE4}" type="pres">
      <dgm:prSet presAssocID="{BB57DE8E-0A59-4118-9C7E-1C24F4CAC91E}" presName="connTx" presStyleLbl="sibTrans2D1" presStyleIdx="1" presStyleCnt="2"/>
      <dgm:spPr/>
      <dgm:t>
        <a:bodyPr/>
        <a:lstStyle/>
        <a:p>
          <a:endParaRPr lang="es-ES"/>
        </a:p>
      </dgm:t>
    </dgm:pt>
    <dgm:pt modelId="{EFF61D7B-6659-4BD2-B72B-C69D66D3ED69}" type="pres">
      <dgm:prSet presAssocID="{B4120776-E46E-45AA-B483-79E4FB93A9E8}" presName="composite" presStyleCnt="0"/>
      <dgm:spPr/>
    </dgm:pt>
    <dgm:pt modelId="{B8C21DE5-E312-4699-ABF6-FDAEAA7463B7}" type="pres">
      <dgm:prSet presAssocID="{B4120776-E46E-45AA-B483-79E4FB93A9E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5493E4-F740-49CF-BBC2-6415CD3BDE91}" type="pres">
      <dgm:prSet presAssocID="{B4120776-E46E-45AA-B483-79E4FB93A9E8}" presName="parSh" presStyleLbl="node1" presStyleIdx="2" presStyleCnt="3"/>
      <dgm:spPr/>
      <dgm:t>
        <a:bodyPr/>
        <a:lstStyle/>
        <a:p>
          <a:endParaRPr lang="es-ES"/>
        </a:p>
      </dgm:t>
    </dgm:pt>
    <dgm:pt modelId="{D6137619-3E93-4041-A81E-38FCB03C1DA8}" type="pres">
      <dgm:prSet presAssocID="{B4120776-E46E-45AA-B483-79E4FB93A9E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E44EF5-B7D4-4C5C-97B0-8FE4B8119A97}" type="presOf" srcId="{D820F6CC-CFDC-49FB-AB41-BAF71FE7A1A4}" destId="{305691CF-7A75-4ECC-9F08-D2F2FAF0EE15}" srcOrd="0" destOrd="0" presId="urn:microsoft.com/office/officeart/2005/8/layout/process3"/>
    <dgm:cxn modelId="{EEDDA513-A959-4E5A-B4D6-F5F09CF1CA31}" type="presOf" srcId="{DCD7ECBE-EBE8-44F8-BA1F-99E4D8A9E350}" destId="{18A43547-846D-4E7D-B147-9D774199A89F}" srcOrd="0" destOrd="0" presId="urn:microsoft.com/office/officeart/2005/8/layout/process3"/>
    <dgm:cxn modelId="{BE1DF45A-7A77-4045-AA42-C8C57AE24C82}" type="presOf" srcId="{AF8894CD-9B4B-488B-8E11-DDEB5D99B6BD}" destId="{CEAF554E-FDD4-4CC5-93E1-BDC9C83D28E8}" srcOrd="0" destOrd="0" presId="urn:microsoft.com/office/officeart/2005/8/layout/process3"/>
    <dgm:cxn modelId="{829D2B4A-06CB-443C-AA45-55F5E63933C1}" srcId="{F42FCACE-9EA4-4ECC-ABE9-269CB2A1AA12}" destId="{AF8894CD-9B4B-488B-8E11-DDEB5D99B6BD}" srcOrd="1" destOrd="0" parTransId="{41078A16-879C-4DDA-BB1C-289AAB1CBF00}" sibTransId="{BB57DE8E-0A59-4118-9C7E-1C24F4CAC91E}"/>
    <dgm:cxn modelId="{9D574F55-DB2D-40E6-AC09-B1C84ACA3455}" type="presOf" srcId="{DCD7ECBE-EBE8-44F8-BA1F-99E4D8A9E350}" destId="{1ACCB4E7-7597-411B-9CE0-41A63FFB1111}" srcOrd="1" destOrd="0" presId="urn:microsoft.com/office/officeart/2005/8/layout/process3"/>
    <dgm:cxn modelId="{BDC4EFE1-5DEA-4B11-9A70-72E15C289890}" type="presOf" srcId="{BB57DE8E-0A59-4118-9C7E-1C24F4CAC91E}" destId="{B3012A29-6DA0-4D9E-B031-E5654A17DCE4}" srcOrd="1" destOrd="0" presId="urn:microsoft.com/office/officeart/2005/8/layout/process3"/>
    <dgm:cxn modelId="{8206D070-EF40-4EF7-930A-00743FE78DE5}" type="presOf" srcId="{D820F6CC-CFDC-49FB-AB41-BAF71FE7A1A4}" destId="{7F34E497-5AA8-49EF-AC2B-1FF7613E4806}" srcOrd="1" destOrd="0" presId="urn:microsoft.com/office/officeart/2005/8/layout/process3"/>
    <dgm:cxn modelId="{8C95B9E5-B137-4D2E-8957-61A40D84D9E4}" type="presOf" srcId="{C23FAE2D-D232-4F09-88F1-9051C9C9C9F9}" destId="{D4B07C89-0D86-4A9A-BDD1-6627FFF3E7E0}" srcOrd="0" destOrd="0" presId="urn:microsoft.com/office/officeart/2005/8/layout/process3"/>
    <dgm:cxn modelId="{097316C5-D8B2-4A59-A78D-AC7B9016932F}" type="presOf" srcId="{F42FCACE-9EA4-4ECC-ABE9-269CB2A1AA12}" destId="{90B5E6B9-2287-4A3F-9CFF-922DB4169AB4}" srcOrd="0" destOrd="0" presId="urn:microsoft.com/office/officeart/2005/8/layout/process3"/>
    <dgm:cxn modelId="{DB8C614E-0904-4E79-BF0E-6C967BDA3CFC}" srcId="{F42FCACE-9EA4-4ECC-ABE9-269CB2A1AA12}" destId="{B4120776-E46E-45AA-B483-79E4FB93A9E8}" srcOrd="2" destOrd="0" parTransId="{180752D9-EFFC-4CD3-B540-44A15BB3B454}" sibTransId="{1C1028F4-1370-43BD-B9E5-B3F2BDEA6550}"/>
    <dgm:cxn modelId="{063BF23F-D435-46FD-96B0-9D89FDCBCC26}" type="presOf" srcId="{94301ECC-8333-49BE-BB42-B906A9BAA910}" destId="{8E5DFA4C-F498-45FA-A927-DD6D1F425D6C}" srcOrd="0" destOrd="0" presId="urn:microsoft.com/office/officeart/2005/8/layout/process3"/>
    <dgm:cxn modelId="{434A2704-EB28-4D97-8EB6-FDA4EF473671}" srcId="{B4120776-E46E-45AA-B483-79E4FB93A9E8}" destId="{36809BD1-5142-448B-8739-8EEC4433DFB5}" srcOrd="0" destOrd="0" parTransId="{27EFB9DC-5D07-4E49-928B-0E50C187C9A1}" sibTransId="{254A2EC2-83B5-4F43-9728-79E02C41F675}"/>
    <dgm:cxn modelId="{4EBC1A2C-B8CC-4CBA-8BB6-84ADD01BBE94}" srcId="{F42FCACE-9EA4-4ECC-ABE9-269CB2A1AA12}" destId="{DCD7ECBE-EBE8-44F8-BA1F-99E4D8A9E350}" srcOrd="0" destOrd="0" parTransId="{68DDEA02-86E6-4B85-8DA0-8AE5CE4AFAA6}" sibTransId="{D820F6CC-CFDC-49FB-AB41-BAF71FE7A1A4}"/>
    <dgm:cxn modelId="{38612C61-2C96-4C6B-BA38-156D6C448F6B}" srcId="{DCD7ECBE-EBE8-44F8-BA1F-99E4D8A9E350}" destId="{C23FAE2D-D232-4F09-88F1-9051C9C9C9F9}" srcOrd="0" destOrd="0" parTransId="{9DE717FA-414B-4BCC-931A-DD613B6AA2E1}" sibTransId="{51274A86-800F-44DE-A04D-F074A0D43025}"/>
    <dgm:cxn modelId="{1C82FF4E-1985-46A0-9FC8-2E02C5789FD9}" type="presOf" srcId="{B4120776-E46E-45AA-B483-79E4FB93A9E8}" destId="{B8C21DE5-E312-4699-ABF6-FDAEAA7463B7}" srcOrd="0" destOrd="0" presId="urn:microsoft.com/office/officeart/2005/8/layout/process3"/>
    <dgm:cxn modelId="{44C596DE-EE88-40E9-8442-AD5525D0D6E4}" type="presOf" srcId="{36809BD1-5142-448B-8739-8EEC4433DFB5}" destId="{D6137619-3E93-4041-A81E-38FCB03C1DA8}" srcOrd="0" destOrd="0" presId="urn:microsoft.com/office/officeart/2005/8/layout/process3"/>
    <dgm:cxn modelId="{3209B017-2A9A-46E8-B906-5C86D4A20D1B}" srcId="{AF8894CD-9B4B-488B-8E11-DDEB5D99B6BD}" destId="{94301ECC-8333-49BE-BB42-B906A9BAA910}" srcOrd="0" destOrd="0" parTransId="{B6C971DF-BD1E-4EE0-9971-33F0A9A17D28}" sibTransId="{F7EF5A11-FBCD-4206-A2E2-65063B729238}"/>
    <dgm:cxn modelId="{023BEFD4-C44C-4FC3-B78A-9D029D2D1507}" type="presOf" srcId="{B4120776-E46E-45AA-B483-79E4FB93A9E8}" destId="{D85493E4-F740-49CF-BBC2-6415CD3BDE91}" srcOrd="1" destOrd="0" presId="urn:microsoft.com/office/officeart/2005/8/layout/process3"/>
    <dgm:cxn modelId="{047A2731-98E2-4AD7-8D30-6F3F359E123F}" type="presOf" srcId="{BB57DE8E-0A59-4118-9C7E-1C24F4CAC91E}" destId="{3DDC3C78-F91E-43AE-8B85-F05D353159B0}" srcOrd="0" destOrd="0" presId="urn:microsoft.com/office/officeart/2005/8/layout/process3"/>
    <dgm:cxn modelId="{B47107E2-58BF-45A0-8214-0F5990844686}" type="presOf" srcId="{AF8894CD-9B4B-488B-8E11-DDEB5D99B6BD}" destId="{344F4995-8C07-4D66-99EF-85F4B2ECA0EE}" srcOrd="1" destOrd="0" presId="urn:microsoft.com/office/officeart/2005/8/layout/process3"/>
    <dgm:cxn modelId="{741CF86A-FBBA-4CB0-AB3D-0CCA7CAE388C}" type="presParOf" srcId="{90B5E6B9-2287-4A3F-9CFF-922DB4169AB4}" destId="{5B379E5C-310E-4BAE-8CE3-E4824DCBD618}" srcOrd="0" destOrd="0" presId="urn:microsoft.com/office/officeart/2005/8/layout/process3"/>
    <dgm:cxn modelId="{194C4872-66B0-4E94-96FE-1AFF07D6DAF2}" type="presParOf" srcId="{5B379E5C-310E-4BAE-8CE3-E4824DCBD618}" destId="{18A43547-846D-4E7D-B147-9D774199A89F}" srcOrd="0" destOrd="0" presId="urn:microsoft.com/office/officeart/2005/8/layout/process3"/>
    <dgm:cxn modelId="{98501940-49E7-41E8-83D9-ED8A7CEDDD5E}" type="presParOf" srcId="{5B379E5C-310E-4BAE-8CE3-E4824DCBD618}" destId="{1ACCB4E7-7597-411B-9CE0-41A63FFB1111}" srcOrd="1" destOrd="0" presId="urn:microsoft.com/office/officeart/2005/8/layout/process3"/>
    <dgm:cxn modelId="{1A0B28F8-6099-4BBF-80AB-A9C717440F8A}" type="presParOf" srcId="{5B379E5C-310E-4BAE-8CE3-E4824DCBD618}" destId="{D4B07C89-0D86-4A9A-BDD1-6627FFF3E7E0}" srcOrd="2" destOrd="0" presId="urn:microsoft.com/office/officeart/2005/8/layout/process3"/>
    <dgm:cxn modelId="{8CE5B5AD-625E-4B2B-85FE-4331A6C0572C}" type="presParOf" srcId="{90B5E6B9-2287-4A3F-9CFF-922DB4169AB4}" destId="{305691CF-7A75-4ECC-9F08-D2F2FAF0EE15}" srcOrd="1" destOrd="0" presId="urn:microsoft.com/office/officeart/2005/8/layout/process3"/>
    <dgm:cxn modelId="{FA881D72-E962-4C01-9F5B-E62CB3DF786A}" type="presParOf" srcId="{305691CF-7A75-4ECC-9F08-D2F2FAF0EE15}" destId="{7F34E497-5AA8-49EF-AC2B-1FF7613E4806}" srcOrd="0" destOrd="0" presId="urn:microsoft.com/office/officeart/2005/8/layout/process3"/>
    <dgm:cxn modelId="{DE846209-4409-42C5-839D-51A1D4E35D02}" type="presParOf" srcId="{90B5E6B9-2287-4A3F-9CFF-922DB4169AB4}" destId="{59D2E9AB-F8BA-4E03-BC7B-6AAE1F2CB2B6}" srcOrd="2" destOrd="0" presId="urn:microsoft.com/office/officeart/2005/8/layout/process3"/>
    <dgm:cxn modelId="{56AE5EA7-A464-41B0-9B17-8B01BD7E62D2}" type="presParOf" srcId="{59D2E9AB-F8BA-4E03-BC7B-6AAE1F2CB2B6}" destId="{CEAF554E-FDD4-4CC5-93E1-BDC9C83D28E8}" srcOrd="0" destOrd="0" presId="urn:microsoft.com/office/officeart/2005/8/layout/process3"/>
    <dgm:cxn modelId="{710DCB76-487D-4FA4-96AC-58287C808B72}" type="presParOf" srcId="{59D2E9AB-F8BA-4E03-BC7B-6AAE1F2CB2B6}" destId="{344F4995-8C07-4D66-99EF-85F4B2ECA0EE}" srcOrd="1" destOrd="0" presId="urn:microsoft.com/office/officeart/2005/8/layout/process3"/>
    <dgm:cxn modelId="{EC8E878D-082C-457A-96E5-B4757E864334}" type="presParOf" srcId="{59D2E9AB-F8BA-4E03-BC7B-6AAE1F2CB2B6}" destId="{8E5DFA4C-F498-45FA-A927-DD6D1F425D6C}" srcOrd="2" destOrd="0" presId="urn:microsoft.com/office/officeart/2005/8/layout/process3"/>
    <dgm:cxn modelId="{844FD217-6D5B-4BFE-9711-E8D9922B5131}" type="presParOf" srcId="{90B5E6B9-2287-4A3F-9CFF-922DB4169AB4}" destId="{3DDC3C78-F91E-43AE-8B85-F05D353159B0}" srcOrd="3" destOrd="0" presId="urn:microsoft.com/office/officeart/2005/8/layout/process3"/>
    <dgm:cxn modelId="{F3977B3C-B5B5-404D-A630-F8343158D89A}" type="presParOf" srcId="{3DDC3C78-F91E-43AE-8B85-F05D353159B0}" destId="{B3012A29-6DA0-4D9E-B031-E5654A17DCE4}" srcOrd="0" destOrd="0" presId="urn:microsoft.com/office/officeart/2005/8/layout/process3"/>
    <dgm:cxn modelId="{D393F36F-846D-45BA-8C16-7843EB9BAD25}" type="presParOf" srcId="{90B5E6B9-2287-4A3F-9CFF-922DB4169AB4}" destId="{EFF61D7B-6659-4BD2-B72B-C69D66D3ED69}" srcOrd="4" destOrd="0" presId="urn:microsoft.com/office/officeart/2005/8/layout/process3"/>
    <dgm:cxn modelId="{9C7A60F5-5807-4743-BCC0-0EA70E9F53BE}" type="presParOf" srcId="{EFF61D7B-6659-4BD2-B72B-C69D66D3ED69}" destId="{B8C21DE5-E312-4699-ABF6-FDAEAA7463B7}" srcOrd="0" destOrd="0" presId="urn:microsoft.com/office/officeart/2005/8/layout/process3"/>
    <dgm:cxn modelId="{A0CD72EE-E56E-410F-8A47-BDCBA733D64D}" type="presParOf" srcId="{EFF61D7B-6659-4BD2-B72B-C69D66D3ED69}" destId="{D85493E4-F740-49CF-BBC2-6415CD3BDE91}" srcOrd="1" destOrd="0" presId="urn:microsoft.com/office/officeart/2005/8/layout/process3"/>
    <dgm:cxn modelId="{85C4D8DF-D4F3-4E55-9594-5C24BF895AE6}" type="presParOf" srcId="{EFF61D7B-6659-4BD2-B72B-C69D66D3ED69}" destId="{D6137619-3E93-4041-A81E-38FCB03C1D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FC09A-9FBB-427E-A4F0-FED96DC25C1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8777646-3CC4-48D5-B422-950E2BC72F16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sz="800" dirty="0" smtClean="0"/>
            <a:t>.</a:t>
          </a:r>
          <a:endParaRPr lang="es-ES" sz="800" dirty="0"/>
        </a:p>
      </dgm:t>
    </dgm:pt>
    <dgm:pt modelId="{28739E03-E199-4334-AC33-890735FCAA02}" type="parTrans" cxnId="{9F8F1C87-D1BC-4525-AA63-172176449489}">
      <dgm:prSet/>
      <dgm:spPr/>
      <dgm:t>
        <a:bodyPr/>
        <a:lstStyle/>
        <a:p>
          <a:endParaRPr lang="es-ES"/>
        </a:p>
      </dgm:t>
    </dgm:pt>
    <dgm:pt modelId="{AACEFFA1-DC3F-40B9-B05F-25B14640FDB5}" type="sibTrans" cxnId="{9F8F1C87-D1BC-4525-AA63-172176449489}">
      <dgm:prSet/>
      <dgm:spPr/>
      <dgm:t>
        <a:bodyPr/>
        <a:lstStyle/>
        <a:p>
          <a:endParaRPr lang="es-ES"/>
        </a:p>
      </dgm:t>
    </dgm:pt>
    <dgm:pt modelId="{720949F9-0081-4D74-982A-0B7667665D97}">
      <dgm:prSet phldrT="[Texto]"/>
      <dgm:spPr/>
      <dgm:t>
        <a:bodyPr/>
        <a:lstStyle/>
        <a:p>
          <a:r>
            <a:rPr lang="es-ES" dirty="0" smtClean="0"/>
            <a:t>Exploración creativa</a:t>
          </a:r>
          <a:endParaRPr lang="es-ES" dirty="0"/>
        </a:p>
      </dgm:t>
    </dgm:pt>
    <dgm:pt modelId="{74357088-DD97-4C12-AA6A-236AFB7BF1EC}" type="parTrans" cxnId="{5E9E655C-20FE-4756-B050-0DBA98389292}">
      <dgm:prSet/>
      <dgm:spPr/>
      <dgm:t>
        <a:bodyPr/>
        <a:lstStyle/>
        <a:p>
          <a:endParaRPr lang="es-ES"/>
        </a:p>
      </dgm:t>
    </dgm:pt>
    <dgm:pt modelId="{B53BC061-A41C-452B-A12E-D8CBFE3267C8}" type="sibTrans" cxnId="{5E9E655C-20FE-4756-B050-0DBA98389292}">
      <dgm:prSet/>
      <dgm:spPr/>
      <dgm:t>
        <a:bodyPr/>
        <a:lstStyle/>
        <a:p>
          <a:endParaRPr lang="es-ES"/>
        </a:p>
      </dgm:t>
    </dgm:pt>
    <dgm:pt modelId="{A2AB1ADC-E7B2-488D-B78C-9A72063C6EDE}">
      <dgm:prSet phldrT="[Texto]"/>
      <dgm:spPr/>
      <dgm:t>
        <a:bodyPr/>
        <a:lstStyle/>
        <a:p>
          <a:r>
            <a:rPr lang="es-ES" dirty="0" smtClean="0"/>
            <a:t>Búsqueda de novedades</a:t>
          </a:r>
          <a:endParaRPr lang="es-ES" dirty="0"/>
        </a:p>
      </dgm:t>
    </dgm:pt>
    <dgm:pt modelId="{40FFDE39-DD54-463E-8BAA-39A11EF29D8C}" type="parTrans" cxnId="{906CD8E5-A398-4C2B-AD3B-05DA79633B60}">
      <dgm:prSet/>
      <dgm:spPr/>
      <dgm:t>
        <a:bodyPr/>
        <a:lstStyle/>
        <a:p>
          <a:endParaRPr lang="es-ES"/>
        </a:p>
      </dgm:t>
    </dgm:pt>
    <dgm:pt modelId="{90088CCE-8A16-41F4-BA69-53AE03EC09C7}" type="sibTrans" cxnId="{906CD8E5-A398-4C2B-AD3B-05DA79633B60}">
      <dgm:prSet/>
      <dgm:spPr/>
      <dgm:t>
        <a:bodyPr/>
        <a:lstStyle/>
        <a:p>
          <a:endParaRPr lang="es-ES"/>
        </a:p>
      </dgm:t>
    </dgm:pt>
    <dgm:pt modelId="{2CD0CF9E-77CA-4CB6-8EEE-2FAA93ADE6BA}">
      <dgm:prSet phldrT="[Texto]"/>
      <dgm:spPr/>
      <dgm:t>
        <a:bodyPr/>
        <a:lstStyle/>
        <a:p>
          <a:r>
            <a:rPr lang="es-ES" dirty="0" smtClean="0"/>
            <a:t>Intervención social</a:t>
          </a:r>
          <a:endParaRPr lang="es-ES" dirty="0"/>
        </a:p>
      </dgm:t>
    </dgm:pt>
    <dgm:pt modelId="{44E8AE74-66ED-43E8-B2D2-66113E1AA1D8}" type="parTrans" cxnId="{CE894A97-F12C-4576-93A2-3A4B86CE6F5A}">
      <dgm:prSet/>
      <dgm:spPr/>
      <dgm:t>
        <a:bodyPr/>
        <a:lstStyle/>
        <a:p>
          <a:endParaRPr lang="es-ES"/>
        </a:p>
      </dgm:t>
    </dgm:pt>
    <dgm:pt modelId="{ED30939A-2528-435E-BC8F-9A8E676F371E}" type="sibTrans" cxnId="{CE894A97-F12C-4576-93A2-3A4B86CE6F5A}">
      <dgm:prSet/>
      <dgm:spPr/>
      <dgm:t>
        <a:bodyPr/>
        <a:lstStyle/>
        <a:p>
          <a:endParaRPr lang="es-ES"/>
        </a:p>
      </dgm:t>
    </dgm:pt>
    <dgm:pt modelId="{CDDB8778-D9C8-4450-AC86-83842E59C5B6}">
      <dgm:prSet phldrT="[Texto]"/>
      <dgm:spPr/>
      <dgm:t>
        <a:bodyPr/>
        <a:lstStyle/>
        <a:p>
          <a:r>
            <a:rPr lang="es-ES" dirty="0" smtClean="0"/>
            <a:t>Mayor exaltación emocional</a:t>
          </a:r>
          <a:endParaRPr lang="es-ES" dirty="0"/>
        </a:p>
      </dgm:t>
    </dgm:pt>
    <dgm:pt modelId="{CB6B3735-F03D-4318-BD13-4E6F9631C561}" type="parTrans" cxnId="{EF3CAA19-4786-43A8-BC95-E4C6817F1A9C}">
      <dgm:prSet/>
      <dgm:spPr/>
      <dgm:t>
        <a:bodyPr/>
        <a:lstStyle/>
        <a:p>
          <a:endParaRPr lang="es-ES"/>
        </a:p>
      </dgm:t>
    </dgm:pt>
    <dgm:pt modelId="{5E08D165-C7E3-420C-BFF1-F0A0F1E451C1}" type="sibTrans" cxnId="{EF3CAA19-4786-43A8-BC95-E4C6817F1A9C}">
      <dgm:prSet/>
      <dgm:spPr/>
      <dgm:t>
        <a:bodyPr/>
        <a:lstStyle/>
        <a:p>
          <a:endParaRPr lang="es-ES"/>
        </a:p>
      </dgm:t>
    </dgm:pt>
    <dgm:pt modelId="{71805474-F636-4DFF-A408-2CCC8869DD21}" type="pres">
      <dgm:prSet presAssocID="{374FC09A-9FBB-427E-A4F0-FED96DC25C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3B473B-A2A8-4C74-B107-FF21184B9688}" type="pres">
      <dgm:prSet presAssocID="{374FC09A-9FBB-427E-A4F0-FED96DC25C13}" presName="radial" presStyleCnt="0">
        <dgm:presLayoutVars>
          <dgm:animLvl val="ctr"/>
        </dgm:presLayoutVars>
      </dgm:prSet>
      <dgm:spPr/>
    </dgm:pt>
    <dgm:pt modelId="{EE17AB76-009B-4027-857B-945740512176}" type="pres">
      <dgm:prSet presAssocID="{48777646-3CC4-48D5-B422-950E2BC72F16}" presName="centerShape" presStyleLbl="vennNode1" presStyleIdx="0" presStyleCnt="5" custScaleX="71833" custScaleY="60565"/>
      <dgm:spPr/>
      <dgm:t>
        <a:bodyPr/>
        <a:lstStyle/>
        <a:p>
          <a:endParaRPr lang="es-ES"/>
        </a:p>
      </dgm:t>
    </dgm:pt>
    <dgm:pt modelId="{388B17B4-FAC8-477B-B5F4-DC500846B711}" type="pres">
      <dgm:prSet presAssocID="{720949F9-0081-4D74-982A-0B7667665D97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7D0EB0-5AA8-4080-91AA-CC2FA7E8B84B}" type="pres">
      <dgm:prSet presAssocID="{A2AB1ADC-E7B2-488D-B78C-9A72063C6EDE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B7D770-62B9-4FBF-8046-2AB059926639}" type="pres">
      <dgm:prSet presAssocID="{2CD0CF9E-77CA-4CB6-8EEE-2FAA93ADE6BA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AE4712-D72A-4E19-B0CF-0C9C6857D762}" type="pres">
      <dgm:prSet presAssocID="{CDDB8778-D9C8-4450-AC86-83842E59C5B6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00051E-2B9A-4F5C-9F20-914B1334A70F}" type="presOf" srcId="{720949F9-0081-4D74-982A-0B7667665D97}" destId="{388B17B4-FAC8-477B-B5F4-DC500846B711}" srcOrd="0" destOrd="0" presId="urn:microsoft.com/office/officeart/2005/8/layout/radial3"/>
    <dgm:cxn modelId="{906CD8E5-A398-4C2B-AD3B-05DA79633B60}" srcId="{48777646-3CC4-48D5-B422-950E2BC72F16}" destId="{A2AB1ADC-E7B2-488D-B78C-9A72063C6EDE}" srcOrd="1" destOrd="0" parTransId="{40FFDE39-DD54-463E-8BAA-39A11EF29D8C}" sibTransId="{90088CCE-8A16-41F4-BA69-53AE03EC09C7}"/>
    <dgm:cxn modelId="{EF3CAA19-4786-43A8-BC95-E4C6817F1A9C}" srcId="{48777646-3CC4-48D5-B422-950E2BC72F16}" destId="{CDDB8778-D9C8-4450-AC86-83842E59C5B6}" srcOrd="3" destOrd="0" parTransId="{CB6B3735-F03D-4318-BD13-4E6F9631C561}" sibTransId="{5E08D165-C7E3-420C-BFF1-F0A0F1E451C1}"/>
    <dgm:cxn modelId="{BEFF268E-7655-4601-9A1E-00259A0E32BD}" type="presOf" srcId="{374FC09A-9FBB-427E-A4F0-FED96DC25C13}" destId="{71805474-F636-4DFF-A408-2CCC8869DD21}" srcOrd="0" destOrd="0" presId="urn:microsoft.com/office/officeart/2005/8/layout/radial3"/>
    <dgm:cxn modelId="{FC41598A-F843-4B1A-BED6-0829597E6932}" type="presOf" srcId="{CDDB8778-D9C8-4450-AC86-83842E59C5B6}" destId="{4DAE4712-D72A-4E19-B0CF-0C9C6857D762}" srcOrd="0" destOrd="0" presId="urn:microsoft.com/office/officeart/2005/8/layout/radial3"/>
    <dgm:cxn modelId="{C007F10E-1A3B-4790-B1F7-C324848085BC}" type="presOf" srcId="{A2AB1ADC-E7B2-488D-B78C-9A72063C6EDE}" destId="{0B7D0EB0-5AA8-4080-91AA-CC2FA7E8B84B}" srcOrd="0" destOrd="0" presId="urn:microsoft.com/office/officeart/2005/8/layout/radial3"/>
    <dgm:cxn modelId="{BA9F896E-5FDF-4D59-A5DF-48FE82ADE925}" type="presOf" srcId="{48777646-3CC4-48D5-B422-950E2BC72F16}" destId="{EE17AB76-009B-4027-857B-945740512176}" srcOrd="0" destOrd="0" presId="urn:microsoft.com/office/officeart/2005/8/layout/radial3"/>
    <dgm:cxn modelId="{1BB661E1-BA4D-474E-BEA7-D5FAC8CBE80E}" type="presOf" srcId="{2CD0CF9E-77CA-4CB6-8EEE-2FAA93ADE6BA}" destId="{64B7D770-62B9-4FBF-8046-2AB059926639}" srcOrd="0" destOrd="0" presId="urn:microsoft.com/office/officeart/2005/8/layout/radial3"/>
    <dgm:cxn modelId="{CE894A97-F12C-4576-93A2-3A4B86CE6F5A}" srcId="{48777646-3CC4-48D5-B422-950E2BC72F16}" destId="{2CD0CF9E-77CA-4CB6-8EEE-2FAA93ADE6BA}" srcOrd="2" destOrd="0" parTransId="{44E8AE74-66ED-43E8-B2D2-66113E1AA1D8}" sibTransId="{ED30939A-2528-435E-BC8F-9A8E676F371E}"/>
    <dgm:cxn modelId="{9F8F1C87-D1BC-4525-AA63-172176449489}" srcId="{374FC09A-9FBB-427E-A4F0-FED96DC25C13}" destId="{48777646-3CC4-48D5-B422-950E2BC72F16}" srcOrd="0" destOrd="0" parTransId="{28739E03-E199-4334-AC33-890735FCAA02}" sibTransId="{AACEFFA1-DC3F-40B9-B05F-25B14640FDB5}"/>
    <dgm:cxn modelId="{5E9E655C-20FE-4756-B050-0DBA98389292}" srcId="{48777646-3CC4-48D5-B422-950E2BC72F16}" destId="{720949F9-0081-4D74-982A-0B7667665D97}" srcOrd="0" destOrd="0" parTransId="{74357088-DD97-4C12-AA6A-236AFB7BF1EC}" sibTransId="{B53BC061-A41C-452B-A12E-D8CBFE3267C8}"/>
    <dgm:cxn modelId="{1DE1001E-0C93-4E9C-AAC6-0A734F839BAD}" type="presParOf" srcId="{71805474-F636-4DFF-A408-2CCC8869DD21}" destId="{8C3B473B-A2A8-4C74-B107-FF21184B9688}" srcOrd="0" destOrd="0" presId="urn:microsoft.com/office/officeart/2005/8/layout/radial3"/>
    <dgm:cxn modelId="{6DE2A8F6-590E-447F-AD47-94EF11A65BA5}" type="presParOf" srcId="{8C3B473B-A2A8-4C74-B107-FF21184B9688}" destId="{EE17AB76-009B-4027-857B-945740512176}" srcOrd="0" destOrd="0" presId="urn:microsoft.com/office/officeart/2005/8/layout/radial3"/>
    <dgm:cxn modelId="{3AE3C6A7-4FC0-49C4-ABC4-FF0C9BECB81C}" type="presParOf" srcId="{8C3B473B-A2A8-4C74-B107-FF21184B9688}" destId="{388B17B4-FAC8-477B-B5F4-DC500846B711}" srcOrd="1" destOrd="0" presId="urn:microsoft.com/office/officeart/2005/8/layout/radial3"/>
    <dgm:cxn modelId="{F8580AE9-6E2F-415F-BE3C-E66747B084F0}" type="presParOf" srcId="{8C3B473B-A2A8-4C74-B107-FF21184B9688}" destId="{0B7D0EB0-5AA8-4080-91AA-CC2FA7E8B84B}" srcOrd="2" destOrd="0" presId="urn:microsoft.com/office/officeart/2005/8/layout/radial3"/>
    <dgm:cxn modelId="{BA592082-7CA7-4606-862A-16F630AC3FDF}" type="presParOf" srcId="{8C3B473B-A2A8-4C74-B107-FF21184B9688}" destId="{64B7D770-62B9-4FBF-8046-2AB059926639}" srcOrd="3" destOrd="0" presId="urn:microsoft.com/office/officeart/2005/8/layout/radial3"/>
    <dgm:cxn modelId="{D27BAB13-A6B2-4F3F-B2D4-0FFB7DCA3594}" type="presParOf" srcId="{8C3B473B-A2A8-4C74-B107-FF21184B9688}" destId="{4DAE4712-D72A-4E19-B0CF-0C9C6857D76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57AC71-8228-4027-8452-DDF24498014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CF9CDF29-1FB6-44C8-923D-19B5CA63E42A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latin typeface="Tahoma" pitchFamily="34" charset="0"/>
              <a:ea typeface="Tahoma" pitchFamily="34" charset="0"/>
              <a:cs typeface="Tahoma" pitchFamily="34" charset="0"/>
            </a:rPr>
            <a:t>NATURALES</a:t>
          </a:r>
          <a:endParaRPr lang="es-E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8100DF1-21C2-4A6B-9F27-806B6C8A5D3C}" type="parTrans" cxnId="{9FD7510B-499F-4823-ACF9-0F51077D73D8}">
      <dgm:prSet/>
      <dgm:spPr/>
      <dgm:t>
        <a:bodyPr/>
        <a:lstStyle/>
        <a:p>
          <a:endParaRPr lang="es-ES"/>
        </a:p>
      </dgm:t>
    </dgm:pt>
    <dgm:pt modelId="{DCD5175E-6E01-4361-91D5-702F91C30A1A}" type="sibTrans" cxnId="{9FD7510B-499F-4823-ACF9-0F51077D73D8}">
      <dgm:prSet/>
      <dgm:spPr>
        <a:solidFill>
          <a:srgbClr val="CCCCFF"/>
        </a:solidFill>
      </dgm:spPr>
      <dgm:t>
        <a:bodyPr/>
        <a:lstStyle/>
        <a:p>
          <a:endParaRPr lang="es-ES"/>
        </a:p>
      </dgm:t>
    </dgm:pt>
    <dgm:pt modelId="{CFEFA94C-4AE8-4C72-B459-0F735C032F3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latin typeface="Tahoma" pitchFamily="34" charset="0"/>
              <a:ea typeface="Tahoma" pitchFamily="34" charset="0"/>
              <a:cs typeface="Tahoma" pitchFamily="34" charset="0"/>
            </a:rPr>
            <a:t>SALUDABLES</a:t>
          </a:r>
          <a:endParaRPr lang="es-E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D7B9BAA-4AE0-4641-94B7-DA351E446C85}" type="parTrans" cxnId="{AFE448E4-C6FA-4471-8959-928DC005173C}">
      <dgm:prSet/>
      <dgm:spPr/>
      <dgm:t>
        <a:bodyPr/>
        <a:lstStyle/>
        <a:p>
          <a:endParaRPr lang="es-ES"/>
        </a:p>
      </dgm:t>
    </dgm:pt>
    <dgm:pt modelId="{60E08143-5C9C-4387-B9CF-0BA660A1B4DB}" type="sibTrans" cxnId="{AFE448E4-C6FA-4471-8959-928DC005173C}">
      <dgm:prSet/>
      <dgm:spPr>
        <a:solidFill>
          <a:srgbClr val="CCCCFF"/>
        </a:solidFill>
      </dgm:spPr>
      <dgm:t>
        <a:bodyPr/>
        <a:lstStyle/>
        <a:p>
          <a:endParaRPr lang="es-ES"/>
        </a:p>
      </dgm:t>
    </dgm:pt>
    <dgm:pt modelId="{0B0801CB-CEC7-4D1A-9FDE-CFDAE0F96885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/>
            <a:t>¿</a:t>
          </a:r>
          <a:r>
            <a:rPr lang="es-ES" b="1" cap="all" dirty="0" smtClean="0"/>
            <a:t>TE ATREVES A ACOMPAÑAR A L@S ADOLESCENTES</a:t>
          </a:r>
        </a:p>
        <a:p>
          <a:r>
            <a:rPr lang="es-ES" b="1" cap="all" dirty="0" smtClean="0"/>
            <a:t>EN LAS DIFICULTADES?</a:t>
          </a:r>
          <a:endParaRPr lang="es-ES" dirty="0"/>
        </a:p>
      </dgm:t>
    </dgm:pt>
    <dgm:pt modelId="{4C145424-AD8A-4A43-B5AD-8397CDEBE5CD}" type="parTrans" cxnId="{A2F002D4-4396-4AF1-9681-BC6DBB9F4F8E}">
      <dgm:prSet/>
      <dgm:spPr/>
      <dgm:t>
        <a:bodyPr/>
        <a:lstStyle/>
        <a:p>
          <a:endParaRPr lang="es-ES"/>
        </a:p>
      </dgm:t>
    </dgm:pt>
    <dgm:pt modelId="{41403A33-F352-4424-A97A-F20D334682A1}" type="sibTrans" cxnId="{A2F002D4-4396-4AF1-9681-BC6DBB9F4F8E}">
      <dgm:prSet/>
      <dgm:spPr/>
      <dgm:t>
        <a:bodyPr/>
        <a:lstStyle/>
        <a:p>
          <a:endParaRPr lang="es-ES"/>
        </a:p>
      </dgm:t>
    </dgm:pt>
    <dgm:pt modelId="{0C47B0AB-2FB5-4F0B-8E96-509F05047C0D}" type="pres">
      <dgm:prSet presAssocID="{EF57AC71-8228-4027-8452-DDF244980140}" presName="Name0" presStyleCnt="0">
        <dgm:presLayoutVars>
          <dgm:dir/>
          <dgm:resizeHandles val="exact"/>
        </dgm:presLayoutVars>
      </dgm:prSet>
      <dgm:spPr/>
    </dgm:pt>
    <dgm:pt modelId="{90D1C950-B274-43A9-A469-1320B4761C61}" type="pres">
      <dgm:prSet presAssocID="{EF57AC71-8228-4027-8452-DDF244980140}" presName="vNodes" presStyleCnt="0"/>
      <dgm:spPr/>
    </dgm:pt>
    <dgm:pt modelId="{6F36DAD7-ADCC-4986-82F4-115539407F05}" type="pres">
      <dgm:prSet presAssocID="{CF9CDF29-1FB6-44C8-923D-19B5CA63E4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8F84F3-E91C-4FC5-8A68-0F04F7AE0FF1}" type="pres">
      <dgm:prSet presAssocID="{DCD5175E-6E01-4361-91D5-702F91C30A1A}" presName="spacerT" presStyleCnt="0"/>
      <dgm:spPr/>
    </dgm:pt>
    <dgm:pt modelId="{E28EE63D-85D3-4D66-A4DF-9421D19B16C8}" type="pres">
      <dgm:prSet presAssocID="{DCD5175E-6E01-4361-91D5-702F91C30A1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F57010B-4A60-4C91-B520-BB3F1BE0CD90}" type="pres">
      <dgm:prSet presAssocID="{DCD5175E-6E01-4361-91D5-702F91C30A1A}" presName="spacerB" presStyleCnt="0"/>
      <dgm:spPr/>
    </dgm:pt>
    <dgm:pt modelId="{7CA53385-8273-473E-A6D5-D68224732C67}" type="pres">
      <dgm:prSet presAssocID="{CFEFA94C-4AE8-4C72-B459-0F735C032F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0A44E7-A272-4CFC-8991-07AEF6017A16}" type="pres">
      <dgm:prSet presAssocID="{EF57AC71-8228-4027-8452-DDF244980140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FA442BE0-ED93-4246-9BDC-DF8099AB57C7}" type="pres">
      <dgm:prSet presAssocID="{EF57AC71-8228-4027-8452-DDF24498014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E6DFBCA4-8988-4D78-A071-B693CDE7F6B1}" type="pres">
      <dgm:prSet presAssocID="{EF57AC71-8228-4027-8452-DDF24498014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2B3749-FB96-4857-B6D8-D0C37CB0F90E}" type="presOf" srcId="{0B0801CB-CEC7-4D1A-9FDE-CFDAE0F96885}" destId="{E6DFBCA4-8988-4D78-A071-B693CDE7F6B1}" srcOrd="0" destOrd="0" presId="urn:microsoft.com/office/officeart/2005/8/layout/equation2"/>
    <dgm:cxn modelId="{B36651E0-3705-4291-B0AF-EEC0E85B105E}" type="presOf" srcId="{EF57AC71-8228-4027-8452-DDF244980140}" destId="{0C47B0AB-2FB5-4F0B-8E96-509F05047C0D}" srcOrd="0" destOrd="0" presId="urn:microsoft.com/office/officeart/2005/8/layout/equation2"/>
    <dgm:cxn modelId="{509E5010-A226-40F0-BB64-2D92581FBE45}" type="presOf" srcId="{CF9CDF29-1FB6-44C8-923D-19B5CA63E42A}" destId="{6F36DAD7-ADCC-4986-82F4-115539407F05}" srcOrd="0" destOrd="0" presId="urn:microsoft.com/office/officeart/2005/8/layout/equation2"/>
    <dgm:cxn modelId="{880E64F9-8142-45AF-8437-9E7A64A88A3A}" type="presOf" srcId="{60E08143-5C9C-4387-B9CF-0BA660A1B4DB}" destId="{FA442BE0-ED93-4246-9BDC-DF8099AB57C7}" srcOrd="1" destOrd="0" presId="urn:microsoft.com/office/officeart/2005/8/layout/equation2"/>
    <dgm:cxn modelId="{50F1A8BB-481C-4CF8-9C8E-77B30C3F39CF}" type="presOf" srcId="{CFEFA94C-4AE8-4C72-B459-0F735C032F3E}" destId="{7CA53385-8273-473E-A6D5-D68224732C67}" srcOrd="0" destOrd="0" presId="urn:microsoft.com/office/officeart/2005/8/layout/equation2"/>
    <dgm:cxn modelId="{9FD7510B-499F-4823-ACF9-0F51077D73D8}" srcId="{EF57AC71-8228-4027-8452-DDF244980140}" destId="{CF9CDF29-1FB6-44C8-923D-19B5CA63E42A}" srcOrd="0" destOrd="0" parTransId="{D8100DF1-21C2-4A6B-9F27-806B6C8A5D3C}" sibTransId="{DCD5175E-6E01-4361-91D5-702F91C30A1A}"/>
    <dgm:cxn modelId="{6C96CA0E-5E23-45A3-8E94-30C597B52EE7}" type="presOf" srcId="{60E08143-5C9C-4387-B9CF-0BA660A1B4DB}" destId="{140A44E7-A272-4CFC-8991-07AEF6017A16}" srcOrd="0" destOrd="0" presId="urn:microsoft.com/office/officeart/2005/8/layout/equation2"/>
    <dgm:cxn modelId="{20AEE418-8CE1-483B-B712-DDFBC7967607}" type="presOf" srcId="{DCD5175E-6E01-4361-91D5-702F91C30A1A}" destId="{E28EE63D-85D3-4D66-A4DF-9421D19B16C8}" srcOrd="0" destOrd="0" presId="urn:microsoft.com/office/officeart/2005/8/layout/equation2"/>
    <dgm:cxn modelId="{A2F002D4-4396-4AF1-9681-BC6DBB9F4F8E}" srcId="{EF57AC71-8228-4027-8452-DDF244980140}" destId="{0B0801CB-CEC7-4D1A-9FDE-CFDAE0F96885}" srcOrd="2" destOrd="0" parTransId="{4C145424-AD8A-4A43-B5AD-8397CDEBE5CD}" sibTransId="{41403A33-F352-4424-A97A-F20D334682A1}"/>
    <dgm:cxn modelId="{AFE448E4-C6FA-4471-8959-928DC005173C}" srcId="{EF57AC71-8228-4027-8452-DDF244980140}" destId="{CFEFA94C-4AE8-4C72-B459-0F735C032F3E}" srcOrd="1" destOrd="0" parTransId="{AD7B9BAA-4AE0-4641-94B7-DA351E446C85}" sibTransId="{60E08143-5C9C-4387-B9CF-0BA660A1B4DB}"/>
    <dgm:cxn modelId="{9FABC270-2010-4594-A27D-00A1FB839D14}" type="presParOf" srcId="{0C47B0AB-2FB5-4F0B-8E96-509F05047C0D}" destId="{90D1C950-B274-43A9-A469-1320B4761C61}" srcOrd="0" destOrd="0" presId="urn:microsoft.com/office/officeart/2005/8/layout/equation2"/>
    <dgm:cxn modelId="{055431E9-BD8F-47FD-A492-056EBDBF4F22}" type="presParOf" srcId="{90D1C950-B274-43A9-A469-1320B4761C61}" destId="{6F36DAD7-ADCC-4986-82F4-115539407F05}" srcOrd="0" destOrd="0" presId="urn:microsoft.com/office/officeart/2005/8/layout/equation2"/>
    <dgm:cxn modelId="{86611A5F-E527-4887-B5C9-F9118DC5B83A}" type="presParOf" srcId="{90D1C950-B274-43A9-A469-1320B4761C61}" destId="{688F84F3-E91C-4FC5-8A68-0F04F7AE0FF1}" srcOrd="1" destOrd="0" presId="urn:microsoft.com/office/officeart/2005/8/layout/equation2"/>
    <dgm:cxn modelId="{83F25B17-A2F1-4581-968B-C3EA4BFDF8C6}" type="presParOf" srcId="{90D1C950-B274-43A9-A469-1320B4761C61}" destId="{E28EE63D-85D3-4D66-A4DF-9421D19B16C8}" srcOrd="2" destOrd="0" presId="urn:microsoft.com/office/officeart/2005/8/layout/equation2"/>
    <dgm:cxn modelId="{2E17C9A1-776A-4EE5-BD33-D49A04DA7F1E}" type="presParOf" srcId="{90D1C950-B274-43A9-A469-1320B4761C61}" destId="{1F57010B-4A60-4C91-B520-BB3F1BE0CD90}" srcOrd="3" destOrd="0" presId="urn:microsoft.com/office/officeart/2005/8/layout/equation2"/>
    <dgm:cxn modelId="{E8F98876-0BB0-49F3-A5E0-A28881D421DF}" type="presParOf" srcId="{90D1C950-B274-43A9-A469-1320B4761C61}" destId="{7CA53385-8273-473E-A6D5-D68224732C67}" srcOrd="4" destOrd="0" presId="urn:microsoft.com/office/officeart/2005/8/layout/equation2"/>
    <dgm:cxn modelId="{1D99A7B6-78E2-4AC2-8FD4-12198391C6C9}" type="presParOf" srcId="{0C47B0AB-2FB5-4F0B-8E96-509F05047C0D}" destId="{140A44E7-A272-4CFC-8991-07AEF6017A16}" srcOrd="1" destOrd="0" presId="urn:microsoft.com/office/officeart/2005/8/layout/equation2"/>
    <dgm:cxn modelId="{21C8B620-C20B-40E4-BA81-746480949F03}" type="presParOf" srcId="{140A44E7-A272-4CFC-8991-07AEF6017A16}" destId="{FA442BE0-ED93-4246-9BDC-DF8099AB57C7}" srcOrd="0" destOrd="0" presId="urn:microsoft.com/office/officeart/2005/8/layout/equation2"/>
    <dgm:cxn modelId="{97B04A4C-A098-470E-8DEB-7919014567F6}" type="presParOf" srcId="{0C47B0AB-2FB5-4F0B-8E96-509F05047C0D}" destId="{E6DFBCA4-8988-4D78-A071-B693CDE7F6B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3B406-5B6B-468A-AD85-DE18254314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EEA6A-6E43-4FD1-B612-D18D594F8557}">
      <dgm:prSet phldrT="[Texto]" custT="1"/>
      <dgm:spPr>
        <a:solidFill>
          <a:srgbClr val="FF33CC"/>
        </a:solidFill>
        <a:ln>
          <a:solidFill>
            <a:srgbClr val="FF33CC"/>
          </a:solidFill>
        </a:ln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VENTAJAS</a:t>
          </a:r>
          <a:endParaRPr lang="es-ES" sz="2400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2D2B7CA-CFA2-4053-81C8-82CDE4E56ACC}" type="parTrans" cxnId="{845F2040-599C-491D-B6C0-4D23E2AADC58}">
      <dgm:prSet/>
      <dgm:spPr/>
      <dgm:t>
        <a:bodyPr/>
        <a:lstStyle/>
        <a:p>
          <a:endParaRPr lang="es-ES"/>
        </a:p>
      </dgm:t>
    </dgm:pt>
    <dgm:pt modelId="{80B71EB6-A293-45C5-BF04-3A46516E51B2}" type="sibTrans" cxnId="{845F2040-599C-491D-B6C0-4D23E2AADC58}">
      <dgm:prSet/>
      <dgm:spPr/>
      <dgm:t>
        <a:bodyPr/>
        <a:lstStyle/>
        <a:p>
          <a:endParaRPr lang="es-ES"/>
        </a:p>
      </dgm:t>
    </dgm:pt>
    <dgm:pt modelId="{FF448A6B-10EC-43A9-A8E4-6639A5EE267D}">
      <dgm:prSet phldrT="[Texto]"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es-ES" b="0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Están predispuestos al cambio, a la novedad.</a:t>
          </a:r>
          <a:endParaRPr lang="es-ES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FF1BB4-ACA4-45F4-A261-08050DB118B0}" type="parTrans" cxnId="{464D99C4-819A-47E7-92D5-E98F05138F35}">
      <dgm:prSet/>
      <dgm:spPr/>
      <dgm:t>
        <a:bodyPr/>
        <a:lstStyle/>
        <a:p>
          <a:endParaRPr lang="es-ES"/>
        </a:p>
      </dgm:t>
    </dgm:pt>
    <dgm:pt modelId="{EED33ACF-004F-41A4-9E31-9860533F2A71}" type="sibTrans" cxnId="{464D99C4-819A-47E7-92D5-E98F05138F35}">
      <dgm:prSet/>
      <dgm:spPr/>
      <dgm:t>
        <a:bodyPr/>
        <a:lstStyle/>
        <a:p>
          <a:endParaRPr lang="es-ES"/>
        </a:p>
      </dgm:t>
    </dgm:pt>
    <dgm:pt modelId="{E8F47E51-AC43-4C75-B090-5EEF06812934}">
      <dgm:prSet phldrT="[Texto]" custT="1"/>
      <dgm:spPr>
        <a:solidFill>
          <a:srgbClr val="52AEBA"/>
        </a:solidFill>
        <a:ln>
          <a:solidFill>
            <a:srgbClr val="52AEBA"/>
          </a:solidFill>
        </a:ln>
      </dgm:spPr>
      <dgm:t>
        <a:bodyPr/>
        <a:lstStyle/>
        <a:p>
          <a:r>
            <a:rPr lang="es-ES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INCONVENIENTES</a:t>
          </a:r>
          <a:endParaRPr lang="es-ES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AC9C93-6B58-4985-840D-74475EA1BF00}" type="parTrans" cxnId="{06E204FB-C11C-490B-BF1B-EC4C36417DF3}">
      <dgm:prSet/>
      <dgm:spPr/>
      <dgm:t>
        <a:bodyPr/>
        <a:lstStyle/>
        <a:p>
          <a:endParaRPr lang="es-ES"/>
        </a:p>
      </dgm:t>
    </dgm:pt>
    <dgm:pt modelId="{64BE5417-2ED1-4972-A634-6D33C8FA9C0C}" type="sibTrans" cxnId="{06E204FB-C11C-490B-BF1B-EC4C36417DF3}">
      <dgm:prSet/>
      <dgm:spPr/>
      <dgm:t>
        <a:bodyPr/>
        <a:lstStyle/>
        <a:p>
          <a:endParaRPr lang="es-ES"/>
        </a:p>
      </dgm:t>
    </dgm:pt>
    <dgm:pt modelId="{19E13012-84BD-424F-ADD5-B29794A435ED}">
      <dgm:prSet phldrT="[Texto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Otorgan más interés a las emociones y menos a las situaciones de peligrosas.</a:t>
          </a:r>
          <a:endParaRPr lang="es-E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5732360-637F-4D06-9DE8-51FBB1C2FCF0}" type="parTrans" cxnId="{D6D155E2-9917-4A36-8BC3-CEF8C1C285CE}">
      <dgm:prSet/>
      <dgm:spPr/>
      <dgm:t>
        <a:bodyPr/>
        <a:lstStyle/>
        <a:p>
          <a:endParaRPr lang="es-ES"/>
        </a:p>
      </dgm:t>
    </dgm:pt>
    <dgm:pt modelId="{CBD6DA3B-3EEB-4730-A0AC-BFCB1AC0BFA1}" type="sibTrans" cxnId="{D6D155E2-9917-4A36-8BC3-CEF8C1C285CE}">
      <dgm:prSet/>
      <dgm:spPr/>
      <dgm:t>
        <a:bodyPr/>
        <a:lstStyle/>
        <a:p>
          <a:endParaRPr lang="es-ES"/>
        </a:p>
      </dgm:t>
    </dgm:pt>
    <dgm:pt modelId="{13C1665F-AC14-437A-9E54-4C23E1FCD87E}">
      <dgm:prSet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es-ES" b="0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Ganas de experimentar</a:t>
          </a:r>
          <a:endParaRPr lang="es-ES" b="0" i="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5380EAD-6208-4B16-A2C2-9F8D29211537}" type="parTrans" cxnId="{4426BDBA-1FA1-4FB3-84C3-34D94BDC8099}">
      <dgm:prSet/>
      <dgm:spPr/>
      <dgm:t>
        <a:bodyPr/>
        <a:lstStyle/>
        <a:p>
          <a:endParaRPr lang="es-ES"/>
        </a:p>
      </dgm:t>
    </dgm:pt>
    <dgm:pt modelId="{37B4B158-2429-4E64-BD63-86F66A3CA0E4}" type="sibTrans" cxnId="{4426BDBA-1FA1-4FB3-84C3-34D94BDC8099}">
      <dgm:prSet/>
      <dgm:spPr/>
      <dgm:t>
        <a:bodyPr/>
        <a:lstStyle/>
        <a:p>
          <a:endParaRPr lang="es-ES"/>
        </a:p>
      </dgm:t>
    </dgm:pt>
    <dgm:pt modelId="{7FFFC9CB-A89D-4F85-A6FE-F68F48B64B65}">
      <dgm:prSet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es-ES" b="0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Crean diferentes maneras de realizar las cosas.</a:t>
          </a:r>
          <a:endParaRPr lang="es-ES" b="0" i="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9614DB9-C895-4B01-BFA6-956E1A20C3C5}" type="parTrans" cxnId="{D954A08E-A814-42DD-80FB-AF7B169C1F36}">
      <dgm:prSet/>
      <dgm:spPr/>
      <dgm:t>
        <a:bodyPr/>
        <a:lstStyle/>
        <a:p>
          <a:endParaRPr lang="es-ES"/>
        </a:p>
      </dgm:t>
    </dgm:pt>
    <dgm:pt modelId="{2BB867D8-8DC3-4F59-B4AD-1214E5231F83}" type="sibTrans" cxnId="{D954A08E-A814-42DD-80FB-AF7B169C1F36}">
      <dgm:prSet/>
      <dgm:spPr/>
      <dgm:t>
        <a:bodyPr/>
        <a:lstStyle/>
        <a:p>
          <a:endParaRPr lang="es-ES"/>
        </a:p>
      </dgm:t>
    </dgm:pt>
    <dgm:pt modelId="{5F42C3A0-1381-4289-96D8-B5D7790BC87B}">
      <dgm:prSet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es-ES" b="0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Inclinación por vivir otras experiencias.</a:t>
          </a:r>
          <a:endParaRPr lang="es-ES" b="0" i="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7E013E-6B26-4BFD-B91A-4C2FBDE70390}" type="parTrans" cxnId="{2CD4AE2D-19D6-49C5-8626-450A40067A04}">
      <dgm:prSet/>
      <dgm:spPr/>
      <dgm:t>
        <a:bodyPr/>
        <a:lstStyle/>
        <a:p>
          <a:endParaRPr lang="es-ES"/>
        </a:p>
      </dgm:t>
    </dgm:pt>
    <dgm:pt modelId="{53BDB6E4-E0A2-4CA2-A8C4-B9EFF6DE1D9B}" type="sibTrans" cxnId="{2CD4AE2D-19D6-49C5-8626-450A40067A04}">
      <dgm:prSet/>
      <dgm:spPr/>
      <dgm:t>
        <a:bodyPr/>
        <a:lstStyle/>
        <a:p>
          <a:endParaRPr lang="es-ES"/>
        </a:p>
      </dgm:t>
    </dgm:pt>
    <dgm:pt modelId="{3583A7D8-430A-421B-909A-C7A8F6E60A00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Mayor tendencia a conductas de riesgo. </a:t>
          </a:r>
          <a:endParaRPr lang="es-ES" b="0" i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10717C7-4B9B-4BC9-BCFD-127BD97446B3}" type="parTrans" cxnId="{068DAF3C-2327-49B1-9160-B9F88EBF1827}">
      <dgm:prSet/>
      <dgm:spPr/>
      <dgm:t>
        <a:bodyPr/>
        <a:lstStyle/>
        <a:p>
          <a:endParaRPr lang="es-ES"/>
        </a:p>
      </dgm:t>
    </dgm:pt>
    <dgm:pt modelId="{2F128C57-7B95-4CC7-ADB9-83765E40E8D6}" type="sibTrans" cxnId="{068DAF3C-2327-49B1-9160-B9F88EBF1827}">
      <dgm:prSet/>
      <dgm:spPr/>
      <dgm:t>
        <a:bodyPr/>
        <a:lstStyle/>
        <a:p>
          <a:endParaRPr lang="es-ES"/>
        </a:p>
      </dgm:t>
    </dgm:pt>
    <dgm:pt modelId="{4E452977-301D-4586-8739-D40C2B1DF5CC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Actúan sin tener en cuenta las consecuencias debido a su impulsividad.</a:t>
          </a:r>
          <a:endParaRPr lang="es-ES" b="0" i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059BF0F-74F3-4178-B171-03CE43E6AA63}" type="parTrans" cxnId="{7EC3E192-91B9-402D-B1A1-BA95BA2D5549}">
      <dgm:prSet/>
      <dgm:spPr/>
      <dgm:t>
        <a:bodyPr/>
        <a:lstStyle/>
        <a:p>
          <a:endParaRPr lang="es-ES"/>
        </a:p>
      </dgm:t>
    </dgm:pt>
    <dgm:pt modelId="{DD10DC65-8E8A-47B9-8B7D-71C106BEC11C}" type="sibTrans" cxnId="{7EC3E192-91B9-402D-B1A1-BA95BA2D5549}">
      <dgm:prSet/>
      <dgm:spPr/>
      <dgm:t>
        <a:bodyPr/>
        <a:lstStyle/>
        <a:p>
          <a:endParaRPr lang="es-ES"/>
        </a:p>
      </dgm:t>
    </dgm:pt>
    <dgm:pt modelId="{71E37E7A-B65F-458C-BC4D-A1CC9EFC02DB}" type="pres">
      <dgm:prSet presAssocID="{4EE3B406-5B6B-468A-AD85-DE18254314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6A62AA-7FD3-4551-A305-558F0042D3D6}" type="pres">
      <dgm:prSet presAssocID="{C93EEA6A-6E43-4FD1-B612-D18D594F8557}" presName="composite" presStyleCnt="0"/>
      <dgm:spPr/>
    </dgm:pt>
    <dgm:pt modelId="{C49E27F4-C2A2-408C-90A6-7CB88CD8C6B4}" type="pres">
      <dgm:prSet presAssocID="{C93EEA6A-6E43-4FD1-B612-D18D594F8557}" presName="parTx" presStyleLbl="alignNode1" presStyleIdx="0" presStyleCnt="2" custLinFactNeighborX="-1" custLinFactNeighborY="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F43BA-7B35-49A4-808A-A9EC82E32196}" type="pres">
      <dgm:prSet presAssocID="{C93EEA6A-6E43-4FD1-B612-D18D594F855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09422-C5DF-473E-80A0-972192C84E6E}" type="pres">
      <dgm:prSet presAssocID="{80B71EB6-A293-45C5-BF04-3A46516E51B2}" presName="space" presStyleCnt="0"/>
      <dgm:spPr/>
    </dgm:pt>
    <dgm:pt modelId="{AF252D4D-AAEE-4D38-9973-A6C1700D3D1E}" type="pres">
      <dgm:prSet presAssocID="{E8F47E51-AC43-4C75-B090-5EEF06812934}" presName="composite" presStyleCnt="0"/>
      <dgm:spPr/>
    </dgm:pt>
    <dgm:pt modelId="{7F96D9FB-C9CF-4897-966C-AD7E98ADAA5F}" type="pres">
      <dgm:prSet presAssocID="{E8F47E51-AC43-4C75-B090-5EEF0681293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053F1E-D2D8-424A-A35D-4F50FA1AE846}" type="pres">
      <dgm:prSet presAssocID="{E8F47E51-AC43-4C75-B090-5EEF0681293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70D363-A589-4EFA-BF7C-0CE38BF13C61}" type="presOf" srcId="{13C1665F-AC14-437A-9E54-4C23E1FCD87E}" destId="{A4AF43BA-7B35-49A4-808A-A9EC82E32196}" srcOrd="0" destOrd="1" presId="urn:microsoft.com/office/officeart/2005/8/layout/hList1"/>
    <dgm:cxn modelId="{F164D0B5-BFA7-4B66-AF55-1F0175BA4392}" type="presOf" srcId="{7FFFC9CB-A89D-4F85-A6FE-F68F48B64B65}" destId="{A4AF43BA-7B35-49A4-808A-A9EC82E32196}" srcOrd="0" destOrd="2" presId="urn:microsoft.com/office/officeart/2005/8/layout/hList1"/>
    <dgm:cxn modelId="{9467C50B-4016-4F06-B8A7-F6C9B01FDCAF}" type="presOf" srcId="{FF448A6B-10EC-43A9-A8E4-6639A5EE267D}" destId="{A4AF43BA-7B35-49A4-808A-A9EC82E32196}" srcOrd="0" destOrd="0" presId="urn:microsoft.com/office/officeart/2005/8/layout/hList1"/>
    <dgm:cxn modelId="{4BDB228E-7052-4B99-8333-6F43D4629EEC}" type="presOf" srcId="{3583A7D8-430A-421B-909A-C7A8F6E60A00}" destId="{73053F1E-D2D8-424A-A35D-4F50FA1AE846}" srcOrd="0" destOrd="1" presId="urn:microsoft.com/office/officeart/2005/8/layout/hList1"/>
    <dgm:cxn modelId="{068DAF3C-2327-49B1-9160-B9F88EBF1827}" srcId="{E8F47E51-AC43-4C75-B090-5EEF06812934}" destId="{3583A7D8-430A-421B-909A-C7A8F6E60A00}" srcOrd="1" destOrd="0" parTransId="{D10717C7-4B9B-4BC9-BCFD-127BD97446B3}" sibTransId="{2F128C57-7B95-4CC7-ADB9-83765E40E8D6}"/>
    <dgm:cxn modelId="{845F2040-599C-491D-B6C0-4D23E2AADC58}" srcId="{4EE3B406-5B6B-468A-AD85-DE18254314B2}" destId="{C93EEA6A-6E43-4FD1-B612-D18D594F8557}" srcOrd="0" destOrd="0" parTransId="{D2D2B7CA-CFA2-4053-81C8-82CDE4E56ACC}" sibTransId="{80B71EB6-A293-45C5-BF04-3A46516E51B2}"/>
    <dgm:cxn modelId="{D954A08E-A814-42DD-80FB-AF7B169C1F36}" srcId="{C93EEA6A-6E43-4FD1-B612-D18D594F8557}" destId="{7FFFC9CB-A89D-4F85-A6FE-F68F48B64B65}" srcOrd="2" destOrd="0" parTransId="{69614DB9-C895-4B01-BFA6-956E1A20C3C5}" sibTransId="{2BB867D8-8DC3-4F59-B4AD-1214E5231F83}"/>
    <dgm:cxn modelId="{6453CFA5-7C2D-4FF2-AF06-892E7025A02A}" type="presOf" srcId="{E8F47E51-AC43-4C75-B090-5EEF06812934}" destId="{7F96D9FB-C9CF-4897-966C-AD7E98ADAA5F}" srcOrd="0" destOrd="0" presId="urn:microsoft.com/office/officeart/2005/8/layout/hList1"/>
    <dgm:cxn modelId="{4426BDBA-1FA1-4FB3-84C3-34D94BDC8099}" srcId="{C93EEA6A-6E43-4FD1-B612-D18D594F8557}" destId="{13C1665F-AC14-437A-9E54-4C23E1FCD87E}" srcOrd="1" destOrd="0" parTransId="{55380EAD-6208-4B16-A2C2-9F8D29211537}" sibTransId="{37B4B158-2429-4E64-BD63-86F66A3CA0E4}"/>
    <dgm:cxn modelId="{2CD4AE2D-19D6-49C5-8626-450A40067A04}" srcId="{C93EEA6A-6E43-4FD1-B612-D18D594F8557}" destId="{5F42C3A0-1381-4289-96D8-B5D7790BC87B}" srcOrd="3" destOrd="0" parTransId="{E57E013E-6B26-4BFD-B91A-4C2FBDE70390}" sibTransId="{53BDB6E4-E0A2-4CA2-A8C4-B9EFF6DE1D9B}"/>
    <dgm:cxn modelId="{06E204FB-C11C-490B-BF1B-EC4C36417DF3}" srcId="{4EE3B406-5B6B-468A-AD85-DE18254314B2}" destId="{E8F47E51-AC43-4C75-B090-5EEF06812934}" srcOrd="1" destOrd="0" parTransId="{10AC9C93-6B58-4985-840D-74475EA1BF00}" sibTransId="{64BE5417-2ED1-4972-A634-6D33C8FA9C0C}"/>
    <dgm:cxn modelId="{464D99C4-819A-47E7-92D5-E98F05138F35}" srcId="{C93EEA6A-6E43-4FD1-B612-D18D594F8557}" destId="{FF448A6B-10EC-43A9-A8E4-6639A5EE267D}" srcOrd="0" destOrd="0" parTransId="{92FF1BB4-ACA4-45F4-A261-08050DB118B0}" sibTransId="{EED33ACF-004F-41A4-9E31-9860533F2A71}"/>
    <dgm:cxn modelId="{7EC3E192-91B9-402D-B1A1-BA95BA2D5549}" srcId="{E8F47E51-AC43-4C75-B090-5EEF06812934}" destId="{4E452977-301D-4586-8739-D40C2B1DF5CC}" srcOrd="2" destOrd="0" parTransId="{5059BF0F-74F3-4178-B171-03CE43E6AA63}" sibTransId="{DD10DC65-8E8A-47B9-8B7D-71C106BEC11C}"/>
    <dgm:cxn modelId="{63A30661-8A28-4549-A6FE-739BCB3F98E5}" type="presOf" srcId="{19E13012-84BD-424F-ADD5-B29794A435ED}" destId="{73053F1E-D2D8-424A-A35D-4F50FA1AE846}" srcOrd="0" destOrd="0" presId="urn:microsoft.com/office/officeart/2005/8/layout/hList1"/>
    <dgm:cxn modelId="{E6C0281A-DA6A-4C12-B373-3FD438679143}" type="presOf" srcId="{5F42C3A0-1381-4289-96D8-B5D7790BC87B}" destId="{A4AF43BA-7B35-49A4-808A-A9EC82E32196}" srcOrd="0" destOrd="3" presId="urn:microsoft.com/office/officeart/2005/8/layout/hList1"/>
    <dgm:cxn modelId="{81C73F8D-870E-4EA9-AE01-1FDFD7973E38}" type="presOf" srcId="{4EE3B406-5B6B-468A-AD85-DE18254314B2}" destId="{71E37E7A-B65F-458C-BC4D-A1CC9EFC02DB}" srcOrd="0" destOrd="0" presId="urn:microsoft.com/office/officeart/2005/8/layout/hList1"/>
    <dgm:cxn modelId="{9BB3E6CE-6952-4750-9337-5500FBB1DFF9}" type="presOf" srcId="{4E452977-301D-4586-8739-D40C2B1DF5CC}" destId="{73053F1E-D2D8-424A-A35D-4F50FA1AE846}" srcOrd="0" destOrd="2" presId="urn:microsoft.com/office/officeart/2005/8/layout/hList1"/>
    <dgm:cxn modelId="{D6D155E2-9917-4A36-8BC3-CEF8C1C285CE}" srcId="{E8F47E51-AC43-4C75-B090-5EEF06812934}" destId="{19E13012-84BD-424F-ADD5-B29794A435ED}" srcOrd="0" destOrd="0" parTransId="{45732360-637F-4D06-9DE8-51FBB1C2FCF0}" sibTransId="{CBD6DA3B-3EEB-4730-A0AC-BFCB1AC0BFA1}"/>
    <dgm:cxn modelId="{65E36815-8915-4964-8D35-2C52B9B16268}" type="presOf" srcId="{C93EEA6A-6E43-4FD1-B612-D18D594F8557}" destId="{C49E27F4-C2A2-408C-90A6-7CB88CD8C6B4}" srcOrd="0" destOrd="0" presId="urn:microsoft.com/office/officeart/2005/8/layout/hList1"/>
    <dgm:cxn modelId="{0AB1501B-1CE1-4B76-8166-9DC9AA45B6A3}" type="presParOf" srcId="{71E37E7A-B65F-458C-BC4D-A1CC9EFC02DB}" destId="{AE6A62AA-7FD3-4551-A305-558F0042D3D6}" srcOrd="0" destOrd="0" presId="urn:microsoft.com/office/officeart/2005/8/layout/hList1"/>
    <dgm:cxn modelId="{0C2B2DC4-022B-45FF-8BC4-AD27E1E5A561}" type="presParOf" srcId="{AE6A62AA-7FD3-4551-A305-558F0042D3D6}" destId="{C49E27F4-C2A2-408C-90A6-7CB88CD8C6B4}" srcOrd="0" destOrd="0" presId="urn:microsoft.com/office/officeart/2005/8/layout/hList1"/>
    <dgm:cxn modelId="{8D0BBC24-CD1D-4CB3-A1E8-B729280D9D73}" type="presParOf" srcId="{AE6A62AA-7FD3-4551-A305-558F0042D3D6}" destId="{A4AF43BA-7B35-49A4-808A-A9EC82E32196}" srcOrd="1" destOrd="0" presId="urn:microsoft.com/office/officeart/2005/8/layout/hList1"/>
    <dgm:cxn modelId="{18E90D41-9BA1-4FE7-A428-E4C7CA91DBAE}" type="presParOf" srcId="{71E37E7A-B65F-458C-BC4D-A1CC9EFC02DB}" destId="{C9209422-C5DF-473E-80A0-972192C84E6E}" srcOrd="1" destOrd="0" presId="urn:microsoft.com/office/officeart/2005/8/layout/hList1"/>
    <dgm:cxn modelId="{0091D9F9-0DA9-44E6-BD5C-5906055ED265}" type="presParOf" srcId="{71E37E7A-B65F-458C-BC4D-A1CC9EFC02DB}" destId="{AF252D4D-AAEE-4D38-9973-A6C1700D3D1E}" srcOrd="2" destOrd="0" presId="urn:microsoft.com/office/officeart/2005/8/layout/hList1"/>
    <dgm:cxn modelId="{0419BE39-4E3B-4F0F-AA04-A75B867F37E7}" type="presParOf" srcId="{AF252D4D-AAEE-4D38-9973-A6C1700D3D1E}" destId="{7F96D9FB-C9CF-4897-966C-AD7E98ADAA5F}" srcOrd="0" destOrd="0" presId="urn:microsoft.com/office/officeart/2005/8/layout/hList1"/>
    <dgm:cxn modelId="{3E85B92C-5B88-41A8-A446-AC121EFA28B7}" type="presParOf" srcId="{AF252D4D-AAEE-4D38-9973-A6C1700D3D1E}" destId="{73053F1E-D2D8-424A-A35D-4F50FA1AE8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E3B406-5B6B-468A-AD85-DE18254314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448A6B-10EC-43A9-A8E4-6639A5EE267D}">
      <dgm:prSet phldrT="[Texto]" custT="1"/>
      <dgm:spPr>
        <a:solidFill>
          <a:srgbClr val="FF33CC"/>
        </a:solidFill>
        <a:ln>
          <a:solidFill>
            <a:srgbClr val="FF33CC"/>
          </a:solidFill>
        </a:ln>
      </dgm:spPr>
      <dgm:t>
        <a:bodyPr/>
        <a:lstStyle/>
        <a:p>
          <a:r>
            <a:rPr lang="es-ES" sz="2800" dirty="0" smtClean="0"/>
            <a:t>    </a:t>
          </a:r>
          <a:r>
            <a:rPr lang="es-ES" sz="2800" b="1" dirty="0" smtClean="0">
              <a:solidFill>
                <a:srgbClr val="FFFF00"/>
              </a:solidFill>
            </a:rPr>
            <a:t> </a:t>
          </a:r>
          <a:r>
            <a:rPr lang="es-ES" sz="28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 VENTAJAS</a:t>
          </a:r>
          <a:endParaRPr lang="es-ES" sz="2800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FF1BB4-ACA4-45F4-A261-08050DB118B0}" type="parTrans" cxnId="{464D99C4-819A-47E7-92D5-E98F05138F35}">
      <dgm:prSet/>
      <dgm:spPr/>
      <dgm:t>
        <a:bodyPr/>
        <a:lstStyle/>
        <a:p>
          <a:endParaRPr lang="es-ES"/>
        </a:p>
      </dgm:t>
    </dgm:pt>
    <dgm:pt modelId="{EED33ACF-004F-41A4-9E31-9860533F2A71}" type="sibTrans" cxnId="{464D99C4-819A-47E7-92D5-E98F05138F35}">
      <dgm:prSet/>
      <dgm:spPr/>
      <dgm:t>
        <a:bodyPr/>
        <a:lstStyle/>
        <a:p>
          <a:endParaRPr lang="es-ES"/>
        </a:p>
      </dgm:t>
    </dgm:pt>
    <dgm:pt modelId="{92F75746-CB25-4BE4-93FE-4472414AB79B}">
      <dgm:prSet phldrT="[Texto]" custT="1"/>
      <dgm:spPr>
        <a:solidFill>
          <a:srgbClr val="FF33CC">
            <a:alpha val="90000"/>
          </a:srgbClr>
        </a:solidFill>
        <a:ln>
          <a:solidFill>
            <a:srgbClr val="FF33CC">
              <a:alpha val="90000"/>
            </a:srgbClr>
          </a:solidFill>
        </a:ln>
      </dgm:spPr>
      <dgm:t>
        <a:bodyPr/>
        <a:lstStyle/>
        <a:p>
          <a:r>
            <a:rPr lang="es-ES" sz="2000" b="0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La necesidad de socializar les hace solidificar relaciones que les aportan bienestar, autoestima y seguridad.</a:t>
          </a:r>
          <a:endParaRPr lang="es-ES" sz="20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53AF2EE-8D13-47C5-A416-4036F2CD4D02}" type="parTrans" cxnId="{E5C44AE3-ECD1-4B49-8D98-B08B1FF527C1}">
      <dgm:prSet/>
      <dgm:spPr/>
      <dgm:t>
        <a:bodyPr/>
        <a:lstStyle/>
        <a:p>
          <a:endParaRPr lang="es-ES"/>
        </a:p>
      </dgm:t>
    </dgm:pt>
    <dgm:pt modelId="{874BBDB9-CE2E-43BA-A3F0-00E388316B30}" type="sibTrans" cxnId="{E5C44AE3-ECD1-4B49-8D98-B08B1FF527C1}">
      <dgm:prSet/>
      <dgm:spPr/>
      <dgm:t>
        <a:bodyPr/>
        <a:lstStyle/>
        <a:p>
          <a:endParaRPr lang="es-ES"/>
        </a:p>
      </dgm:t>
    </dgm:pt>
    <dgm:pt modelId="{E8F47E51-AC43-4C75-B090-5EEF06812934}">
      <dgm:prSet phldrT="[Texto]"/>
      <dgm:spPr>
        <a:solidFill>
          <a:srgbClr val="52AEBA"/>
        </a:solidFill>
        <a:ln>
          <a:solidFill>
            <a:srgbClr val="52AEBA"/>
          </a:solidFill>
        </a:ln>
      </dgm:spPr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INCONVENIENTES</a:t>
          </a:r>
          <a:endParaRPr lang="es-ES" dirty="0">
            <a:solidFill>
              <a:schemeClr val="tx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AC9C93-6B58-4985-840D-74475EA1BF00}" type="parTrans" cxnId="{06E204FB-C11C-490B-BF1B-EC4C36417DF3}">
      <dgm:prSet/>
      <dgm:spPr/>
      <dgm:t>
        <a:bodyPr/>
        <a:lstStyle/>
        <a:p>
          <a:endParaRPr lang="es-ES"/>
        </a:p>
      </dgm:t>
    </dgm:pt>
    <dgm:pt modelId="{64BE5417-2ED1-4972-A634-6D33C8FA9C0C}" type="sibTrans" cxnId="{06E204FB-C11C-490B-BF1B-EC4C36417DF3}">
      <dgm:prSet/>
      <dgm:spPr/>
      <dgm:t>
        <a:bodyPr/>
        <a:lstStyle/>
        <a:p>
          <a:endParaRPr lang="es-ES"/>
        </a:p>
      </dgm:t>
    </dgm:pt>
    <dgm:pt modelId="{19E13012-84BD-424F-ADD5-B29794A435ED}">
      <dgm:prSet phldrT="[Texto]" custT="1"/>
      <dgm:spPr>
        <a:solidFill>
          <a:srgbClr val="BCF7FC">
            <a:alpha val="90000"/>
          </a:srgb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s-ES" sz="2000" b="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El desinterés por las personas que no se encuentren entre sus iguales conlleva ser menos conscientes de actitudes de riesgo.</a:t>
          </a:r>
          <a:endParaRPr lang="es-ES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5732360-637F-4D06-9DE8-51FBB1C2FCF0}" type="parTrans" cxnId="{D6D155E2-9917-4A36-8BC3-CEF8C1C285CE}">
      <dgm:prSet/>
      <dgm:spPr/>
      <dgm:t>
        <a:bodyPr/>
        <a:lstStyle/>
        <a:p>
          <a:endParaRPr lang="es-ES"/>
        </a:p>
      </dgm:t>
    </dgm:pt>
    <dgm:pt modelId="{CBD6DA3B-3EEB-4730-A0AC-BFCB1AC0BFA1}" type="sibTrans" cxnId="{D6D155E2-9917-4A36-8BC3-CEF8C1C285CE}">
      <dgm:prSet/>
      <dgm:spPr/>
      <dgm:t>
        <a:bodyPr/>
        <a:lstStyle/>
        <a:p>
          <a:endParaRPr lang="es-ES"/>
        </a:p>
      </dgm:t>
    </dgm:pt>
    <dgm:pt modelId="{71E37E7A-B65F-458C-BC4D-A1CC9EFC02DB}" type="pres">
      <dgm:prSet presAssocID="{4EE3B406-5B6B-468A-AD85-DE18254314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A29516-6EDE-493B-8C96-475435764ECF}" type="pres">
      <dgm:prSet presAssocID="{FF448A6B-10EC-43A9-A8E4-6639A5EE267D}" presName="composite" presStyleCnt="0"/>
      <dgm:spPr/>
    </dgm:pt>
    <dgm:pt modelId="{2434665A-F2CA-431A-A61F-ADCA922CC324}" type="pres">
      <dgm:prSet presAssocID="{FF448A6B-10EC-43A9-A8E4-6639A5EE267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49A3C2-03C8-4DF0-BF71-90F71DB57BF3}" type="pres">
      <dgm:prSet presAssocID="{FF448A6B-10EC-43A9-A8E4-6639A5EE267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336CEA-5432-4F13-AE22-ADE9B3F0AAFC}" type="pres">
      <dgm:prSet presAssocID="{EED33ACF-004F-41A4-9E31-9860533F2A71}" presName="space" presStyleCnt="0"/>
      <dgm:spPr/>
    </dgm:pt>
    <dgm:pt modelId="{AF252D4D-AAEE-4D38-9973-A6C1700D3D1E}" type="pres">
      <dgm:prSet presAssocID="{E8F47E51-AC43-4C75-B090-5EEF06812934}" presName="composite" presStyleCnt="0"/>
      <dgm:spPr/>
    </dgm:pt>
    <dgm:pt modelId="{7F96D9FB-C9CF-4897-966C-AD7E98ADAA5F}" type="pres">
      <dgm:prSet presAssocID="{E8F47E51-AC43-4C75-B090-5EEF0681293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053F1E-D2D8-424A-A35D-4F50FA1AE846}" type="pres">
      <dgm:prSet presAssocID="{E8F47E51-AC43-4C75-B090-5EEF0681293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4D99C4-819A-47E7-92D5-E98F05138F35}" srcId="{4EE3B406-5B6B-468A-AD85-DE18254314B2}" destId="{FF448A6B-10EC-43A9-A8E4-6639A5EE267D}" srcOrd="0" destOrd="0" parTransId="{92FF1BB4-ACA4-45F4-A261-08050DB118B0}" sibTransId="{EED33ACF-004F-41A4-9E31-9860533F2A71}"/>
    <dgm:cxn modelId="{76FA6F44-747E-47DC-B485-F30F4AA3EAF0}" type="presOf" srcId="{4EE3B406-5B6B-468A-AD85-DE18254314B2}" destId="{71E37E7A-B65F-458C-BC4D-A1CC9EFC02DB}" srcOrd="0" destOrd="0" presId="urn:microsoft.com/office/officeart/2005/8/layout/hList1"/>
    <dgm:cxn modelId="{E3A11A09-D9A6-4A2B-8C16-63136C09E6D7}" type="presOf" srcId="{19E13012-84BD-424F-ADD5-B29794A435ED}" destId="{73053F1E-D2D8-424A-A35D-4F50FA1AE846}" srcOrd="0" destOrd="0" presId="urn:microsoft.com/office/officeart/2005/8/layout/hList1"/>
    <dgm:cxn modelId="{2AF03A80-7E48-43EF-B363-139F354B9FF3}" type="presOf" srcId="{E8F47E51-AC43-4C75-B090-5EEF06812934}" destId="{7F96D9FB-C9CF-4897-966C-AD7E98ADAA5F}" srcOrd="0" destOrd="0" presId="urn:microsoft.com/office/officeart/2005/8/layout/hList1"/>
    <dgm:cxn modelId="{42E099D1-3F0C-4BF8-A9A3-7ACC59B3A5C6}" type="presOf" srcId="{92F75746-CB25-4BE4-93FE-4472414AB79B}" destId="{7049A3C2-03C8-4DF0-BF71-90F71DB57BF3}" srcOrd="0" destOrd="0" presId="urn:microsoft.com/office/officeart/2005/8/layout/hList1"/>
    <dgm:cxn modelId="{D8EF62FC-3E89-4280-A421-4C78853F1E9C}" type="presOf" srcId="{FF448A6B-10EC-43A9-A8E4-6639A5EE267D}" destId="{2434665A-F2CA-431A-A61F-ADCA922CC324}" srcOrd="0" destOrd="0" presId="urn:microsoft.com/office/officeart/2005/8/layout/hList1"/>
    <dgm:cxn modelId="{D6D155E2-9917-4A36-8BC3-CEF8C1C285CE}" srcId="{E8F47E51-AC43-4C75-B090-5EEF06812934}" destId="{19E13012-84BD-424F-ADD5-B29794A435ED}" srcOrd="0" destOrd="0" parTransId="{45732360-637F-4D06-9DE8-51FBB1C2FCF0}" sibTransId="{CBD6DA3B-3EEB-4730-A0AC-BFCB1AC0BFA1}"/>
    <dgm:cxn modelId="{06E204FB-C11C-490B-BF1B-EC4C36417DF3}" srcId="{4EE3B406-5B6B-468A-AD85-DE18254314B2}" destId="{E8F47E51-AC43-4C75-B090-5EEF06812934}" srcOrd="1" destOrd="0" parTransId="{10AC9C93-6B58-4985-840D-74475EA1BF00}" sibTransId="{64BE5417-2ED1-4972-A634-6D33C8FA9C0C}"/>
    <dgm:cxn modelId="{E5C44AE3-ECD1-4B49-8D98-B08B1FF527C1}" srcId="{FF448A6B-10EC-43A9-A8E4-6639A5EE267D}" destId="{92F75746-CB25-4BE4-93FE-4472414AB79B}" srcOrd="0" destOrd="0" parTransId="{253AF2EE-8D13-47C5-A416-4036F2CD4D02}" sibTransId="{874BBDB9-CE2E-43BA-A3F0-00E388316B30}"/>
    <dgm:cxn modelId="{03870DF3-5A8F-473B-86AC-140F387FF8D9}" type="presParOf" srcId="{71E37E7A-B65F-458C-BC4D-A1CC9EFC02DB}" destId="{C1A29516-6EDE-493B-8C96-475435764ECF}" srcOrd="0" destOrd="0" presId="urn:microsoft.com/office/officeart/2005/8/layout/hList1"/>
    <dgm:cxn modelId="{5894B03A-6590-4FC2-8010-AEB8E0EED805}" type="presParOf" srcId="{C1A29516-6EDE-493B-8C96-475435764ECF}" destId="{2434665A-F2CA-431A-A61F-ADCA922CC324}" srcOrd="0" destOrd="0" presId="urn:microsoft.com/office/officeart/2005/8/layout/hList1"/>
    <dgm:cxn modelId="{82B2CEFD-12F5-429F-BE7E-CA9548C42C42}" type="presParOf" srcId="{C1A29516-6EDE-493B-8C96-475435764ECF}" destId="{7049A3C2-03C8-4DF0-BF71-90F71DB57BF3}" srcOrd="1" destOrd="0" presId="urn:microsoft.com/office/officeart/2005/8/layout/hList1"/>
    <dgm:cxn modelId="{E5BAD05B-BC9E-401C-8C76-0D8DE255E1C1}" type="presParOf" srcId="{71E37E7A-B65F-458C-BC4D-A1CC9EFC02DB}" destId="{45336CEA-5432-4F13-AE22-ADE9B3F0AAFC}" srcOrd="1" destOrd="0" presId="urn:microsoft.com/office/officeart/2005/8/layout/hList1"/>
    <dgm:cxn modelId="{823C5191-CEE3-4170-8CEE-B4396C98B2FF}" type="presParOf" srcId="{71E37E7A-B65F-458C-BC4D-A1CC9EFC02DB}" destId="{AF252D4D-AAEE-4D38-9973-A6C1700D3D1E}" srcOrd="2" destOrd="0" presId="urn:microsoft.com/office/officeart/2005/8/layout/hList1"/>
    <dgm:cxn modelId="{F55BE9CC-EBC5-4E26-A921-F846ECB9CAC3}" type="presParOf" srcId="{AF252D4D-AAEE-4D38-9973-A6C1700D3D1E}" destId="{7F96D9FB-C9CF-4897-966C-AD7E98ADAA5F}" srcOrd="0" destOrd="0" presId="urn:microsoft.com/office/officeart/2005/8/layout/hList1"/>
    <dgm:cxn modelId="{2CB07234-C75F-4CA9-83DA-18216B6F8DE5}" type="presParOf" srcId="{AF252D4D-AAEE-4D38-9973-A6C1700D3D1E}" destId="{73053F1E-D2D8-424A-A35D-4F50FA1AE8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E3B406-5B6B-468A-AD85-DE18254314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EEA6A-6E43-4FD1-B612-D18D594F8557}">
      <dgm:prSet phldrT="[Texto]"/>
      <dgm:spPr>
        <a:solidFill>
          <a:srgbClr val="FF33CC"/>
        </a:solidFill>
        <a:ln>
          <a:solidFill>
            <a:srgbClr val="FF66FF"/>
          </a:solidFill>
        </a:ln>
      </dgm:spPr>
      <dgm:t>
        <a:bodyPr/>
        <a:lstStyle/>
        <a:p>
          <a:r>
            <a:rPr lang="es-ES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VENTAJAS</a:t>
          </a:r>
          <a:endParaRPr lang="es-ES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2D2B7CA-CFA2-4053-81C8-82CDE4E56ACC}" type="parTrans" cxnId="{845F2040-599C-491D-B6C0-4D23E2AADC58}">
      <dgm:prSet/>
      <dgm:spPr/>
      <dgm:t>
        <a:bodyPr/>
        <a:lstStyle/>
        <a:p>
          <a:endParaRPr lang="es-ES"/>
        </a:p>
      </dgm:t>
    </dgm:pt>
    <dgm:pt modelId="{80B71EB6-A293-45C5-BF04-3A46516E51B2}" type="sibTrans" cxnId="{845F2040-599C-491D-B6C0-4D23E2AADC58}">
      <dgm:prSet/>
      <dgm:spPr/>
      <dgm:t>
        <a:bodyPr/>
        <a:lstStyle/>
        <a:p>
          <a:endParaRPr lang="es-ES"/>
        </a:p>
      </dgm:t>
    </dgm:pt>
    <dgm:pt modelId="{FF448A6B-10EC-43A9-A8E4-6639A5EE267D}">
      <dgm:prSet phldrT="[Texto]" custT="1"/>
      <dgm:spPr>
        <a:solidFill>
          <a:srgbClr val="FF33CC">
            <a:alpha val="89804"/>
          </a:srgbClr>
        </a:solidFill>
      </dgm:spPr>
      <dgm:t>
        <a:bodyPr/>
        <a:lstStyle/>
        <a:p>
          <a:r>
            <a:rPr lang="es-ES" sz="1800" b="0" i="1" dirty="0" smtClean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Vivir con intensidad  las diferentes experiencias a las que se van enfrentando les aporta vitalidad y energía.</a:t>
          </a:r>
          <a:endParaRPr lang="es-ES" sz="1800" dirty="0">
            <a:solidFill>
              <a:schemeClr val="bg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FF1BB4-ACA4-45F4-A261-08050DB118B0}" type="parTrans" cxnId="{464D99C4-819A-47E7-92D5-E98F05138F35}">
      <dgm:prSet/>
      <dgm:spPr/>
      <dgm:t>
        <a:bodyPr/>
        <a:lstStyle/>
        <a:p>
          <a:endParaRPr lang="es-ES"/>
        </a:p>
      </dgm:t>
    </dgm:pt>
    <dgm:pt modelId="{EED33ACF-004F-41A4-9E31-9860533F2A71}" type="sibTrans" cxnId="{464D99C4-819A-47E7-92D5-E98F05138F35}">
      <dgm:prSet/>
      <dgm:spPr/>
      <dgm:t>
        <a:bodyPr/>
        <a:lstStyle/>
        <a:p>
          <a:endParaRPr lang="es-ES"/>
        </a:p>
      </dgm:t>
    </dgm:pt>
    <dgm:pt modelId="{E8F47E51-AC43-4C75-B090-5EEF06812934}">
      <dgm:prSet phldrT="[Texto]"/>
      <dgm:spPr>
        <a:solidFill>
          <a:srgbClr val="52AEBA"/>
        </a:solidFill>
        <a:ln>
          <a:solidFill>
            <a:srgbClr val="52AEBA"/>
          </a:solidFill>
        </a:ln>
      </dgm:spPr>
      <dgm:t>
        <a:bodyPr/>
        <a:lstStyle/>
        <a:p>
          <a:r>
            <a:rPr lang="es-ES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INCONVENIENTES</a:t>
          </a:r>
          <a:endParaRPr lang="es-ES" b="1" dirty="0">
            <a:solidFill>
              <a:schemeClr val="tx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AC9C93-6B58-4985-840D-74475EA1BF00}" type="parTrans" cxnId="{06E204FB-C11C-490B-BF1B-EC4C36417DF3}">
      <dgm:prSet/>
      <dgm:spPr/>
      <dgm:t>
        <a:bodyPr/>
        <a:lstStyle/>
        <a:p>
          <a:endParaRPr lang="es-ES"/>
        </a:p>
      </dgm:t>
    </dgm:pt>
    <dgm:pt modelId="{64BE5417-2ED1-4972-A634-6D33C8FA9C0C}" type="sibTrans" cxnId="{06E204FB-C11C-490B-BF1B-EC4C36417DF3}">
      <dgm:prSet/>
      <dgm:spPr/>
      <dgm:t>
        <a:bodyPr/>
        <a:lstStyle/>
        <a:p>
          <a:endParaRPr lang="es-ES"/>
        </a:p>
      </dgm:t>
    </dgm:pt>
    <dgm:pt modelId="{19E13012-84BD-424F-ADD5-B29794A435ED}">
      <dgm:prSet phldrT="[Texto]" custT="1"/>
      <dgm:spPr>
        <a:solidFill>
          <a:srgbClr val="BCF7FC">
            <a:alpha val="89804"/>
          </a:srgbClr>
        </a:solidFill>
      </dgm:spPr>
      <dgm:t>
        <a:bodyPr/>
        <a:lstStyle/>
        <a:p>
          <a:r>
            <a:rPr lang="es-ES" sz="200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Tienden a decidir de manera emocional y no racional</a:t>
          </a:r>
          <a:endParaRPr lang="es-ES" sz="2000" i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5732360-637F-4D06-9DE8-51FBB1C2FCF0}" type="parTrans" cxnId="{D6D155E2-9917-4A36-8BC3-CEF8C1C285CE}">
      <dgm:prSet/>
      <dgm:spPr/>
      <dgm:t>
        <a:bodyPr/>
        <a:lstStyle/>
        <a:p>
          <a:endParaRPr lang="es-ES"/>
        </a:p>
      </dgm:t>
    </dgm:pt>
    <dgm:pt modelId="{CBD6DA3B-3EEB-4730-A0AC-BFCB1AC0BFA1}" type="sibTrans" cxnId="{D6D155E2-9917-4A36-8BC3-CEF8C1C285CE}">
      <dgm:prSet/>
      <dgm:spPr/>
      <dgm:t>
        <a:bodyPr/>
        <a:lstStyle/>
        <a:p>
          <a:endParaRPr lang="es-ES"/>
        </a:p>
      </dgm:t>
    </dgm:pt>
    <dgm:pt modelId="{60397E9E-966A-4972-82BD-F95CBB72561F}">
      <dgm:prSet custT="1"/>
      <dgm:spPr>
        <a:solidFill>
          <a:srgbClr val="BCF7FC">
            <a:alpha val="89804"/>
          </a:srgbClr>
        </a:solidFill>
      </dgm:spPr>
      <dgm:t>
        <a:bodyPr/>
        <a:lstStyle/>
        <a:p>
          <a:r>
            <a:rPr lang="es-ES" sz="2000" b="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Giros bruscos de humor</a:t>
          </a:r>
          <a:endParaRPr lang="es-ES" sz="2000" b="0" i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2B8DAC-2BAA-463A-B1D6-A4EAFB45CBD2}" type="parTrans" cxnId="{5877E2C1-DBB8-4B9E-B246-B2AF75C37FCC}">
      <dgm:prSet/>
      <dgm:spPr/>
      <dgm:t>
        <a:bodyPr/>
        <a:lstStyle/>
        <a:p>
          <a:endParaRPr lang="es-ES"/>
        </a:p>
      </dgm:t>
    </dgm:pt>
    <dgm:pt modelId="{4A77D0EE-79E1-47C5-92F8-01150B6CD5DE}" type="sibTrans" cxnId="{5877E2C1-DBB8-4B9E-B246-B2AF75C37FCC}">
      <dgm:prSet/>
      <dgm:spPr/>
      <dgm:t>
        <a:bodyPr/>
        <a:lstStyle/>
        <a:p>
          <a:endParaRPr lang="es-ES"/>
        </a:p>
      </dgm:t>
    </dgm:pt>
    <dgm:pt modelId="{FBB6E7A2-F068-437B-AD88-A3CC8627B72D}">
      <dgm:prSet custT="1"/>
      <dgm:spPr>
        <a:solidFill>
          <a:srgbClr val="BCF7FC">
            <a:alpha val="89804"/>
          </a:srgbClr>
        </a:solidFill>
      </dgm:spPr>
      <dgm:t>
        <a:bodyPr/>
        <a:lstStyle/>
        <a:p>
          <a:r>
            <a:rPr lang="es-ES" sz="2000" b="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Postura de defensa</a:t>
          </a:r>
          <a:endParaRPr lang="es-ES" sz="2000" b="0" i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040691E-FD83-4467-83FC-418725A57821}" type="parTrans" cxnId="{6747B4D2-BEB9-451F-8307-1D95748E0A4F}">
      <dgm:prSet/>
      <dgm:spPr/>
      <dgm:t>
        <a:bodyPr/>
        <a:lstStyle/>
        <a:p>
          <a:endParaRPr lang="es-ES"/>
        </a:p>
      </dgm:t>
    </dgm:pt>
    <dgm:pt modelId="{A990BF7D-EB47-420B-9FCF-9269E3983AD5}" type="sibTrans" cxnId="{6747B4D2-BEB9-451F-8307-1D95748E0A4F}">
      <dgm:prSet/>
      <dgm:spPr/>
      <dgm:t>
        <a:bodyPr/>
        <a:lstStyle/>
        <a:p>
          <a:endParaRPr lang="es-ES"/>
        </a:p>
      </dgm:t>
    </dgm:pt>
    <dgm:pt modelId="{C7BCE3A0-2C38-4BA6-882D-AFAAD18BD06E}">
      <dgm:prSet custT="1"/>
      <dgm:spPr>
        <a:solidFill>
          <a:srgbClr val="BCF7FC">
            <a:alpha val="89804"/>
          </a:srgbClr>
        </a:solidFill>
      </dgm:spPr>
      <dgm:t>
        <a:bodyPr/>
        <a:lstStyle/>
        <a:p>
          <a:r>
            <a:rPr lang="es-ES" sz="2000" b="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Mala gestión y regulación emocional</a:t>
          </a:r>
          <a:endParaRPr lang="es-ES" sz="2000" b="0" i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D57671F-FA4E-4197-95DD-F987A612B4A7}" type="parTrans" cxnId="{AA5A2136-5406-4476-AC6E-55DCF0E6B033}">
      <dgm:prSet/>
      <dgm:spPr/>
      <dgm:t>
        <a:bodyPr/>
        <a:lstStyle/>
        <a:p>
          <a:endParaRPr lang="es-ES"/>
        </a:p>
      </dgm:t>
    </dgm:pt>
    <dgm:pt modelId="{C72324CC-C946-4880-AC1E-BF907B116408}" type="sibTrans" cxnId="{AA5A2136-5406-4476-AC6E-55DCF0E6B033}">
      <dgm:prSet/>
      <dgm:spPr/>
      <dgm:t>
        <a:bodyPr/>
        <a:lstStyle/>
        <a:p>
          <a:endParaRPr lang="es-ES"/>
        </a:p>
      </dgm:t>
    </dgm:pt>
    <dgm:pt modelId="{95F22B11-73DA-4F85-B254-CA8A98B823B0}">
      <dgm:prSet/>
      <dgm:spPr>
        <a:solidFill>
          <a:srgbClr val="BCF7FC">
            <a:alpha val="89804"/>
          </a:srgbClr>
        </a:solidFill>
      </dgm:spPr>
      <dgm:t>
        <a:bodyPr/>
        <a:lstStyle/>
        <a:p>
          <a:endParaRPr lang="es-ES" sz="2300" dirty="0"/>
        </a:p>
      </dgm:t>
    </dgm:pt>
    <dgm:pt modelId="{E263218C-4690-45ED-BDB7-803ECAAAA391}" type="parTrans" cxnId="{0D8E76FA-2DAD-43E9-A622-83EEC436D898}">
      <dgm:prSet/>
      <dgm:spPr/>
      <dgm:t>
        <a:bodyPr/>
        <a:lstStyle/>
        <a:p>
          <a:endParaRPr lang="es-ES"/>
        </a:p>
      </dgm:t>
    </dgm:pt>
    <dgm:pt modelId="{BB8D2F65-54B6-466E-A850-AEC52B5964AD}" type="sibTrans" cxnId="{0D8E76FA-2DAD-43E9-A622-83EEC436D898}">
      <dgm:prSet/>
      <dgm:spPr/>
      <dgm:t>
        <a:bodyPr/>
        <a:lstStyle/>
        <a:p>
          <a:endParaRPr lang="es-ES"/>
        </a:p>
      </dgm:t>
    </dgm:pt>
    <dgm:pt modelId="{554AC397-011A-43E9-A97F-423EC55CEEA7}">
      <dgm:prSet phldrT="[Texto]" custT="1"/>
      <dgm:spPr>
        <a:solidFill>
          <a:srgbClr val="BCF7FC">
            <a:alpha val="89804"/>
          </a:srgbClr>
        </a:solidFill>
      </dgm:spPr>
      <dgm:t>
        <a:bodyPr/>
        <a:lstStyle/>
        <a:p>
          <a:r>
            <a:rPr lang="es-ES" sz="2000" b="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Impulsividad</a:t>
          </a:r>
          <a:endParaRPr lang="es-ES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97F5198-9542-4A74-B931-F76F75ED6B19}" type="parTrans" cxnId="{A3C50C09-103A-4E78-89EC-40CD8D51DB14}">
      <dgm:prSet/>
      <dgm:spPr/>
    </dgm:pt>
    <dgm:pt modelId="{4489817E-9F29-46A9-A512-47F903A36806}" type="sibTrans" cxnId="{A3C50C09-103A-4E78-89EC-40CD8D51DB14}">
      <dgm:prSet/>
      <dgm:spPr/>
    </dgm:pt>
    <dgm:pt modelId="{71E37E7A-B65F-458C-BC4D-A1CC9EFC02DB}" type="pres">
      <dgm:prSet presAssocID="{4EE3B406-5B6B-468A-AD85-DE18254314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6A62AA-7FD3-4551-A305-558F0042D3D6}" type="pres">
      <dgm:prSet presAssocID="{C93EEA6A-6E43-4FD1-B612-D18D594F8557}" presName="composite" presStyleCnt="0"/>
      <dgm:spPr/>
    </dgm:pt>
    <dgm:pt modelId="{C49E27F4-C2A2-408C-90A6-7CB88CD8C6B4}" type="pres">
      <dgm:prSet presAssocID="{C93EEA6A-6E43-4FD1-B612-D18D594F855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F43BA-7B35-49A4-808A-A9EC82E32196}" type="pres">
      <dgm:prSet presAssocID="{C93EEA6A-6E43-4FD1-B612-D18D594F855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09422-C5DF-473E-80A0-972192C84E6E}" type="pres">
      <dgm:prSet presAssocID="{80B71EB6-A293-45C5-BF04-3A46516E51B2}" presName="space" presStyleCnt="0"/>
      <dgm:spPr/>
    </dgm:pt>
    <dgm:pt modelId="{AF252D4D-AAEE-4D38-9973-A6C1700D3D1E}" type="pres">
      <dgm:prSet presAssocID="{E8F47E51-AC43-4C75-B090-5EEF06812934}" presName="composite" presStyleCnt="0"/>
      <dgm:spPr/>
    </dgm:pt>
    <dgm:pt modelId="{7F96D9FB-C9CF-4897-966C-AD7E98ADAA5F}" type="pres">
      <dgm:prSet presAssocID="{E8F47E51-AC43-4C75-B090-5EEF0681293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053F1E-D2D8-424A-A35D-4F50FA1AE846}" type="pres">
      <dgm:prSet presAssocID="{E8F47E51-AC43-4C75-B090-5EEF0681293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47B4D2-BEB9-451F-8307-1D95748E0A4F}" srcId="{E8F47E51-AC43-4C75-B090-5EEF06812934}" destId="{FBB6E7A2-F068-437B-AD88-A3CC8627B72D}" srcOrd="3" destOrd="0" parTransId="{A040691E-FD83-4467-83FC-418725A57821}" sibTransId="{A990BF7D-EB47-420B-9FCF-9269E3983AD5}"/>
    <dgm:cxn modelId="{A3C50C09-103A-4E78-89EC-40CD8D51DB14}" srcId="{E8F47E51-AC43-4C75-B090-5EEF06812934}" destId="{554AC397-011A-43E9-A97F-423EC55CEEA7}" srcOrd="1" destOrd="0" parTransId="{297F5198-9542-4A74-B931-F76F75ED6B19}" sibTransId="{4489817E-9F29-46A9-A512-47F903A36806}"/>
    <dgm:cxn modelId="{7B5D9E5C-B28E-4C1B-BAAD-31086AE6EAE8}" type="presOf" srcId="{4EE3B406-5B6B-468A-AD85-DE18254314B2}" destId="{71E37E7A-B65F-458C-BC4D-A1CC9EFC02DB}" srcOrd="0" destOrd="0" presId="urn:microsoft.com/office/officeart/2005/8/layout/hList1"/>
    <dgm:cxn modelId="{F4118C40-1649-43B0-B660-D748B77310BD}" type="presOf" srcId="{60397E9E-966A-4972-82BD-F95CBB72561F}" destId="{73053F1E-D2D8-424A-A35D-4F50FA1AE846}" srcOrd="0" destOrd="2" presId="urn:microsoft.com/office/officeart/2005/8/layout/hList1"/>
    <dgm:cxn modelId="{D2186367-92B3-4538-8588-4EB790AE70F4}" type="presOf" srcId="{FBB6E7A2-F068-437B-AD88-A3CC8627B72D}" destId="{73053F1E-D2D8-424A-A35D-4F50FA1AE846}" srcOrd="0" destOrd="3" presId="urn:microsoft.com/office/officeart/2005/8/layout/hList1"/>
    <dgm:cxn modelId="{845F2040-599C-491D-B6C0-4D23E2AADC58}" srcId="{4EE3B406-5B6B-468A-AD85-DE18254314B2}" destId="{C93EEA6A-6E43-4FD1-B612-D18D594F8557}" srcOrd="0" destOrd="0" parTransId="{D2D2B7CA-CFA2-4053-81C8-82CDE4E56ACC}" sibTransId="{80B71EB6-A293-45C5-BF04-3A46516E51B2}"/>
    <dgm:cxn modelId="{A6476721-78A3-45F2-9F1C-522848DDE1E6}" type="presOf" srcId="{C7BCE3A0-2C38-4BA6-882D-AFAAD18BD06E}" destId="{73053F1E-D2D8-424A-A35D-4F50FA1AE846}" srcOrd="0" destOrd="4" presId="urn:microsoft.com/office/officeart/2005/8/layout/hList1"/>
    <dgm:cxn modelId="{B63B4016-463E-4244-B88C-E4D7AB2E7FAA}" type="presOf" srcId="{E8F47E51-AC43-4C75-B090-5EEF06812934}" destId="{7F96D9FB-C9CF-4897-966C-AD7E98ADAA5F}" srcOrd="0" destOrd="0" presId="urn:microsoft.com/office/officeart/2005/8/layout/hList1"/>
    <dgm:cxn modelId="{907048DA-34E0-4451-A870-3C112ED5DC88}" type="presOf" srcId="{FF448A6B-10EC-43A9-A8E4-6639A5EE267D}" destId="{A4AF43BA-7B35-49A4-808A-A9EC82E32196}" srcOrd="0" destOrd="0" presId="urn:microsoft.com/office/officeart/2005/8/layout/hList1"/>
    <dgm:cxn modelId="{893FF14F-FBE5-4510-AE5E-5CAD4142F585}" type="presOf" srcId="{19E13012-84BD-424F-ADD5-B29794A435ED}" destId="{73053F1E-D2D8-424A-A35D-4F50FA1AE846}" srcOrd="0" destOrd="0" presId="urn:microsoft.com/office/officeart/2005/8/layout/hList1"/>
    <dgm:cxn modelId="{84C80295-C653-40A4-AC28-C4C0D22C1808}" type="presOf" srcId="{95F22B11-73DA-4F85-B254-CA8A98B823B0}" destId="{73053F1E-D2D8-424A-A35D-4F50FA1AE846}" srcOrd="0" destOrd="5" presId="urn:microsoft.com/office/officeart/2005/8/layout/hList1"/>
    <dgm:cxn modelId="{464D99C4-819A-47E7-92D5-E98F05138F35}" srcId="{C93EEA6A-6E43-4FD1-B612-D18D594F8557}" destId="{FF448A6B-10EC-43A9-A8E4-6639A5EE267D}" srcOrd="0" destOrd="0" parTransId="{92FF1BB4-ACA4-45F4-A261-08050DB118B0}" sibTransId="{EED33ACF-004F-41A4-9E31-9860533F2A71}"/>
    <dgm:cxn modelId="{AA5A2136-5406-4476-AC6E-55DCF0E6B033}" srcId="{E8F47E51-AC43-4C75-B090-5EEF06812934}" destId="{C7BCE3A0-2C38-4BA6-882D-AFAAD18BD06E}" srcOrd="4" destOrd="0" parTransId="{5D57671F-FA4E-4197-95DD-F987A612B4A7}" sibTransId="{C72324CC-C946-4880-AC1E-BF907B116408}"/>
    <dgm:cxn modelId="{5877E2C1-DBB8-4B9E-B246-B2AF75C37FCC}" srcId="{E8F47E51-AC43-4C75-B090-5EEF06812934}" destId="{60397E9E-966A-4972-82BD-F95CBB72561F}" srcOrd="2" destOrd="0" parTransId="{0C2B8DAC-2BAA-463A-B1D6-A4EAFB45CBD2}" sibTransId="{4A77D0EE-79E1-47C5-92F8-01150B6CD5DE}"/>
    <dgm:cxn modelId="{D6D155E2-9917-4A36-8BC3-CEF8C1C285CE}" srcId="{E8F47E51-AC43-4C75-B090-5EEF06812934}" destId="{19E13012-84BD-424F-ADD5-B29794A435ED}" srcOrd="0" destOrd="0" parTransId="{45732360-637F-4D06-9DE8-51FBB1C2FCF0}" sibTransId="{CBD6DA3B-3EEB-4730-A0AC-BFCB1AC0BFA1}"/>
    <dgm:cxn modelId="{7F81231A-C228-4DE9-A42F-86E5F89AFD2D}" type="presOf" srcId="{C93EEA6A-6E43-4FD1-B612-D18D594F8557}" destId="{C49E27F4-C2A2-408C-90A6-7CB88CD8C6B4}" srcOrd="0" destOrd="0" presId="urn:microsoft.com/office/officeart/2005/8/layout/hList1"/>
    <dgm:cxn modelId="{0D8E76FA-2DAD-43E9-A622-83EEC436D898}" srcId="{E8F47E51-AC43-4C75-B090-5EEF06812934}" destId="{95F22B11-73DA-4F85-B254-CA8A98B823B0}" srcOrd="5" destOrd="0" parTransId="{E263218C-4690-45ED-BDB7-803ECAAAA391}" sibTransId="{BB8D2F65-54B6-466E-A850-AEC52B5964AD}"/>
    <dgm:cxn modelId="{65F7ACCD-BF51-49ED-A3F3-293B92247537}" type="presOf" srcId="{554AC397-011A-43E9-A97F-423EC55CEEA7}" destId="{73053F1E-D2D8-424A-A35D-4F50FA1AE846}" srcOrd="0" destOrd="1" presId="urn:microsoft.com/office/officeart/2005/8/layout/hList1"/>
    <dgm:cxn modelId="{06E204FB-C11C-490B-BF1B-EC4C36417DF3}" srcId="{4EE3B406-5B6B-468A-AD85-DE18254314B2}" destId="{E8F47E51-AC43-4C75-B090-5EEF06812934}" srcOrd="1" destOrd="0" parTransId="{10AC9C93-6B58-4985-840D-74475EA1BF00}" sibTransId="{64BE5417-2ED1-4972-A634-6D33C8FA9C0C}"/>
    <dgm:cxn modelId="{67D1FDD8-D5EC-43A8-A36A-1C990EB7F6B1}" type="presParOf" srcId="{71E37E7A-B65F-458C-BC4D-A1CC9EFC02DB}" destId="{AE6A62AA-7FD3-4551-A305-558F0042D3D6}" srcOrd="0" destOrd="0" presId="urn:microsoft.com/office/officeart/2005/8/layout/hList1"/>
    <dgm:cxn modelId="{63B45721-2277-4EE1-A723-CEA2FADB4F35}" type="presParOf" srcId="{AE6A62AA-7FD3-4551-A305-558F0042D3D6}" destId="{C49E27F4-C2A2-408C-90A6-7CB88CD8C6B4}" srcOrd="0" destOrd="0" presId="urn:microsoft.com/office/officeart/2005/8/layout/hList1"/>
    <dgm:cxn modelId="{E5A1399D-88A3-4071-8413-DE894DAADACF}" type="presParOf" srcId="{AE6A62AA-7FD3-4551-A305-558F0042D3D6}" destId="{A4AF43BA-7B35-49A4-808A-A9EC82E32196}" srcOrd="1" destOrd="0" presId="urn:microsoft.com/office/officeart/2005/8/layout/hList1"/>
    <dgm:cxn modelId="{08A36701-1C9F-4B98-99A8-77B02516B60E}" type="presParOf" srcId="{71E37E7A-B65F-458C-BC4D-A1CC9EFC02DB}" destId="{C9209422-C5DF-473E-80A0-972192C84E6E}" srcOrd="1" destOrd="0" presId="urn:microsoft.com/office/officeart/2005/8/layout/hList1"/>
    <dgm:cxn modelId="{94E3169D-32AB-4151-9A7D-76CC12A3C43E}" type="presParOf" srcId="{71E37E7A-B65F-458C-BC4D-A1CC9EFC02DB}" destId="{AF252D4D-AAEE-4D38-9973-A6C1700D3D1E}" srcOrd="2" destOrd="0" presId="urn:microsoft.com/office/officeart/2005/8/layout/hList1"/>
    <dgm:cxn modelId="{48EE6AF5-2D73-4E4B-9728-5E28ECBC366A}" type="presParOf" srcId="{AF252D4D-AAEE-4D38-9973-A6C1700D3D1E}" destId="{7F96D9FB-C9CF-4897-966C-AD7E98ADAA5F}" srcOrd="0" destOrd="0" presId="urn:microsoft.com/office/officeart/2005/8/layout/hList1"/>
    <dgm:cxn modelId="{5F85616B-94CC-4AF2-B48D-30F686BC99F6}" type="presParOf" srcId="{AF252D4D-AAEE-4D38-9973-A6C1700D3D1E}" destId="{73053F1E-D2D8-424A-A35D-4F50FA1AE8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E3B406-5B6B-468A-AD85-DE18254314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EEA6A-6E43-4FD1-B612-D18D594F8557}">
      <dgm:prSet phldrT="[Texto]" custT="1"/>
      <dgm:spPr>
        <a:solidFill>
          <a:srgbClr val="FF33CC"/>
        </a:solidFill>
        <a:ln>
          <a:solidFill>
            <a:srgbClr val="FF33CC"/>
          </a:solidFill>
        </a:ln>
      </dgm:spPr>
      <dgm:t>
        <a:bodyPr/>
        <a:lstStyle/>
        <a:p>
          <a:r>
            <a:rPr lang="es-ES" sz="32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 VENTAJAS</a:t>
          </a:r>
          <a:endParaRPr lang="es-ES" sz="3200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2D2B7CA-CFA2-4053-81C8-82CDE4E56ACC}" type="parTrans" cxnId="{845F2040-599C-491D-B6C0-4D23E2AADC58}">
      <dgm:prSet/>
      <dgm:spPr/>
      <dgm:t>
        <a:bodyPr/>
        <a:lstStyle/>
        <a:p>
          <a:endParaRPr lang="es-ES"/>
        </a:p>
      </dgm:t>
    </dgm:pt>
    <dgm:pt modelId="{80B71EB6-A293-45C5-BF04-3A46516E51B2}" type="sibTrans" cxnId="{845F2040-599C-491D-B6C0-4D23E2AADC58}">
      <dgm:prSet/>
      <dgm:spPr/>
      <dgm:t>
        <a:bodyPr/>
        <a:lstStyle/>
        <a:p>
          <a:endParaRPr lang="es-ES"/>
        </a:p>
      </dgm:t>
    </dgm:pt>
    <dgm:pt modelId="{FF448A6B-10EC-43A9-A8E4-6639A5EE267D}">
      <dgm:prSet phldrT="[Texto]" custT="1"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es-ES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Pensamiento divergente</a:t>
          </a:r>
          <a:endParaRPr lang="es-ES" sz="20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FF1BB4-ACA4-45F4-A261-08050DB118B0}" type="parTrans" cxnId="{464D99C4-819A-47E7-92D5-E98F05138F35}">
      <dgm:prSet/>
      <dgm:spPr/>
      <dgm:t>
        <a:bodyPr/>
        <a:lstStyle/>
        <a:p>
          <a:endParaRPr lang="es-ES"/>
        </a:p>
      </dgm:t>
    </dgm:pt>
    <dgm:pt modelId="{EED33ACF-004F-41A4-9E31-9860533F2A71}" type="sibTrans" cxnId="{464D99C4-819A-47E7-92D5-E98F05138F35}">
      <dgm:prSet/>
      <dgm:spPr/>
      <dgm:t>
        <a:bodyPr/>
        <a:lstStyle/>
        <a:p>
          <a:endParaRPr lang="es-ES"/>
        </a:p>
      </dgm:t>
    </dgm:pt>
    <dgm:pt modelId="{E8F47E51-AC43-4C75-B090-5EEF06812934}">
      <dgm:prSet phldrT="[Texto]" custT="1"/>
      <dgm:spPr>
        <a:solidFill>
          <a:srgbClr val="52AEBA"/>
        </a:solidFill>
        <a:ln>
          <a:solidFill>
            <a:srgbClr val="52AEBA"/>
          </a:solidFill>
        </a:ln>
      </dgm:spPr>
      <dgm:t>
        <a:bodyPr/>
        <a:lstStyle/>
        <a:p>
          <a:r>
            <a:rPr lang="es-ES" sz="2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INCONVENIETES</a:t>
          </a:r>
          <a:endParaRPr lang="es-ES" sz="2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AC9C93-6B58-4985-840D-74475EA1BF00}" type="parTrans" cxnId="{06E204FB-C11C-490B-BF1B-EC4C36417DF3}">
      <dgm:prSet/>
      <dgm:spPr/>
      <dgm:t>
        <a:bodyPr/>
        <a:lstStyle/>
        <a:p>
          <a:endParaRPr lang="es-ES"/>
        </a:p>
      </dgm:t>
    </dgm:pt>
    <dgm:pt modelId="{64BE5417-2ED1-4972-A634-6D33C8FA9C0C}" type="sibTrans" cxnId="{06E204FB-C11C-490B-BF1B-EC4C36417DF3}">
      <dgm:prSet/>
      <dgm:spPr/>
      <dgm:t>
        <a:bodyPr/>
        <a:lstStyle/>
        <a:p>
          <a:endParaRPr lang="es-ES"/>
        </a:p>
      </dgm:t>
    </dgm:pt>
    <dgm:pt modelId="{19E13012-84BD-424F-ADD5-B29794A435ED}">
      <dgm:prSet phldrT="[Texto]" custT="1"/>
      <dgm:spPr>
        <a:solidFill>
          <a:srgbClr val="BCF7FC">
            <a:alpha val="90000"/>
          </a:srgbClr>
        </a:solidFill>
      </dgm:spPr>
      <dgm:t>
        <a:bodyPr/>
        <a:lstStyle/>
        <a:p>
          <a:r>
            <a:rPr lang="es-ES" sz="20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Crisis de identidad</a:t>
          </a:r>
          <a:endParaRPr lang="es-ES" sz="2000" i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5732360-637F-4D06-9DE8-51FBB1C2FCF0}" type="parTrans" cxnId="{D6D155E2-9917-4A36-8BC3-CEF8C1C285CE}">
      <dgm:prSet/>
      <dgm:spPr/>
      <dgm:t>
        <a:bodyPr/>
        <a:lstStyle/>
        <a:p>
          <a:endParaRPr lang="es-ES"/>
        </a:p>
      </dgm:t>
    </dgm:pt>
    <dgm:pt modelId="{CBD6DA3B-3EEB-4730-A0AC-BFCB1AC0BFA1}" type="sibTrans" cxnId="{D6D155E2-9917-4A36-8BC3-CEF8C1C285CE}">
      <dgm:prSet/>
      <dgm:spPr/>
      <dgm:t>
        <a:bodyPr/>
        <a:lstStyle/>
        <a:p>
          <a:endParaRPr lang="es-ES"/>
        </a:p>
      </dgm:t>
    </dgm:pt>
    <dgm:pt modelId="{21072408-8E2F-4431-B33F-E54E0E39BEB1}">
      <dgm:prSet custT="1"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es-ES" sz="2000" b="0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Visión de las situaciones desde diferentes perspectivas.</a:t>
          </a:r>
          <a:endParaRPr lang="es-ES" sz="2000" b="0" i="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3842F65-2006-450D-853D-5ED8DEC00A37}" type="parTrans" cxnId="{C473FEBE-CD92-47C8-9A7A-540E79FD6367}">
      <dgm:prSet/>
      <dgm:spPr/>
      <dgm:t>
        <a:bodyPr/>
        <a:lstStyle/>
        <a:p>
          <a:endParaRPr lang="es-ES"/>
        </a:p>
      </dgm:t>
    </dgm:pt>
    <dgm:pt modelId="{E9841F8E-2EA5-436C-B459-DA287B84D6BC}" type="sibTrans" cxnId="{C473FEBE-CD92-47C8-9A7A-540E79FD6367}">
      <dgm:prSet/>
      <dgm:spPr/>
      <dgm:t>
        <a:bodyPr/>
        <a:lstStyle/>
        <a:p>
          <a:endParaRPr lang="es-ES"/>
        </a:p>
      </dgm:t>
    </dgm:pt>
    <dgm:pt modelId="{FB3D942E-A5C0-47D8-ADD4-2236D685B2E5}">
      <dgm:prSet custT="1"/>
      <dgm:spPr>
        <a:solidFill>
          <a:srgbClr val="BCF7FC">
            <a:alpha val="90000"/>
          </a:srgbClr>
        </a:solidFill>
      </dgm:spPr>
      <dgm:t>
        <a:bodyPr/>
        <a:lstStyle/>
        <a:p>
          <a:r>
            <a:rPr lang="es-ES" sz="20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Baja capacidad de tomar decisiones y realizar objetivos</a:t>
          </a:r>
          <a:endParaRPr lang="es-ES" sz="2000" b="0" i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1B8C6A-4B43-490F-ACC0-610C52248EDD}" type="parTrans" cxnId="{DAC7FBC3-2E35-4E97-9DB2-A0012CCAEC3E}">
      <dgm:prSet/>
      <dgm:spPr/>
      <dgm:t>
        <a:bodyPr/>
        <a:lstStyle/>
        <a:p>
          <a:endParaRPr lang="es-ES"/>
        </a:p>
      </dgm:t>
    </dgm:pt>
    <dgm:pt modelId="{B3C8F38B-6D9E-4468-9188-3B00B0A37C28}" type="sibTrans" cxnId="{DAC7FBC3-2E35-4E97-9DB2-A0012CCAEC3E}">
      <dgm:prSet/>
      <dgm:spPr/>
      <dgm:t>
        <a:bodyPr/>
        <a:lstStyle/>
        <a:p>
          <a:endParaRPr lang="es-ES"/>
        </a:p>
      </dgm:t>
    </dgm:pt>
    <dgm:pt modelId="{37D57E44-B887-4258-88CB-53A2A94715A4}">
      <dgm:prSet custT="1"/>
      <dgm:spPr>
        <a:solidFill>
          <a:srgbClr val="BCF7FC">
            <a:alpha val="90000"/>
          </a:srgbClr>
        </a:solidFill>
      </dgm:spPr>
      <dgm:t>
        <a:bodyPr/>
        <a:lstStyle/>
        <a:p>
          <a:r>
            <a:rPr lang="es-ES" sz="20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Incertidumbre</a:t>
          </a:r>
          <a:endParaRPr lang="es-ES" sz="2000" b="0" i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561218C-A5E1-4190-A302-A4771C6491E1}" type="parTrans" cxnId="{A83B25D0-7011-44EF-AB5B-54A45CF8525F}">
      <dgm:prSet/>
      <dgm:spPr/>
      <dgm:t>
        <a:bodyPr/>
        <a:lstStyle/>
        <a:p>
          <a:endParaRPr lang="es-ES"/>
        </a:p>
      </dgm:t>
    </dgm:pt>
    <dgm:pt modelId="{27698AFE-37A0-4664-B7CF-FF6B05CCE042}" type="sibTrans" cxnId="{A83B25D0-7011-44EF-AB5B-54A45CF8525F}">
      <dgm:prSet/>
      <dgm:spPr/>
      <dgm:t>
        <a:bodyPr/>
        <a:lstStyle/>
        <a:p>
          <a:endParaRPr lang="es-ES"/>
        </a:p>
      </dgm:t>
    </dgm:pt>
    <dgm:pt modelId="{CF06D8CE-283D-4794-9121-799ACE30527E}">
      <dgm:prSet phldrT="[Texto]" custT="1"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es-ES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Aumenta la creatividad</a:t>
          </a:r>
          <a:endParaRPr lang="es-ES" sz="20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88251CE-F3EF-47FA-8DCE-55A4ECDE1848}" type="parTrans" cxnId="{1B5519DE-8456-4A01-AD54-09D8D1C5E478}">
      <dgm:prSet/>
      <dgm:spPr/>
      <dgm:t>
        <a:bodyPr/>
        <a:lstStyle/>
        <a:p>
          <a:endParaRPr lang="es-ES"/>
        </a:p>
      </dgm:t>
    </dgm:pt>
    <dgm:pt modelId="{1AF4DCCD-867B-4147-84ED-D654577E7D12}" type="sibTrans" cxnId="{1B5519DE-8456-4A01-AD54-09D8D1C5E478}">
      <dgm:prSet/>
      <dgm:spPr/>
      <dgm:t>
        <a:bodyPr/>
        <a:lstStyle/>
        <a:p>
          <a:endParaRPr lang="es-ES"/>
        </a:p>
      </dgm:t>
    </dgm:pt>
    <dgm:pt modelId="{67935CCE-5ABF-47EE-9335-501917CC51F7}">
      <dgm:prSet phldrT="[Texto]" custT="1"/>
      <dgm:spPr>
        <a:solidFill>
          <a:srgbClr val="BCF7FC">
            <a:alpha val="90000"/>
          </a:srgbClr>
        </a:solidFill>
      </dgm:spPr>
      <dgm:t>
        <a:bodyPr/>
        <a:lstStyle/>
        <a:p>
          <a:r>
            <a:rPr lang="es-ES" sz="20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Presión social para realizar </a:t>
          </a:r>
          <a:r>
            <a:rPr lang="es-ES" sz="2000" b="0" i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determninadas</a:t>
          </a:r>
          <a:r>
            <a:rPr lang="es-ES" sz="20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actuaciones</a:t>
          </a:r>
          <a:endParaRPr lang="es-ES" sz="2000" i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EFA3717-FC71-45CB-80D8-8FE9C5D8D1A6}" type="parTrans" cxnId="{68E3FC38-9E6F-44CA-A76C-511E3E72B91C}">
      <dgm:prSet/>
      <dgm:spPr/>
      <dgm:t>
        <a:bodyPr/>
        <a:lstStyle/>
        <a:p>
          <a:endParaRPr lang="es-ES"/>
        </a:p>
      </dgm:t>
    </dgm:pt>
    <dgm:pt modelId="{E5922CF5-655C-4478-BEA0-EFC4FEC3523B}" type="sibTrans" cxnId="{68E3FC38-9E6F-44CA-A76C-511E3E72B91C}">
      <dgm:prSet/>
      <dgm:spPr/>
      <dgm:t>
        <a:bodyPr/>
        <a:lstStyle/>
        <a:p>
          <a:endParaRPr lang="es-ES"/>
        </a:p>
      </dgm:t>
    </dgm:pt>
    <dgm:pt modelId="{7E2346CF-ADEA-4FB6-87F4-F70049FADEA0}">
      <dgm:prSet phldrT="[Texto]" custT="1"/>
      <dgm:spPr>
        <a:solidFill>
          <a:srgbClr val="BCF7FC">
            <a:alpha val="90000"/>
          </a:srgbClr>
        </a:solidFill>
      </dgm:spPr>
      <dgm:t>
        <a:bodyPr/>
        <a:lstStyle/>
        <a:p>
          <a:r>
            <a:rPr lang="es-ES" sz="200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Falta de seguridad</a:t>
          </a:r>
          <a:endParaRPr lang="es-ES" sz="2000" i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DD5CE4E-828D-46B9-853A-3813E069F498}" type="parTrans" cxnId="{24A3C1D2-506E-4C99-A61B-AA04E1591AA6}">
      <dgm:prSet/>
      <dgm:spPr/>
    </dgm:pt>
    <dgm:pt modelId="{75723D5B-F518-44A9-A59C-D89047D84E97}" type="sibTrans" cxnId="{24A3C1D2-506E-4C99-A61B-AA04E1591AA6}">
      <dgm:prSet/>
      <dgm:spPr/>
    </dgm:pt>
    <dgm:pt modelId="{71E37E7A-B65F-458C-BC4D-A1CC9EFC02DB}" type="pres">
      <dgm:prSet presAssocID="{4EE3B406-5B6B-468A-AD85-DE18254314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6A62AA-7FD3-4551-A305-558F0042D3D6}" type="pres">
      <dgm:prSet presAssocID="{C93EEA6A-6E43-4FD1-B612-D18D594F8557}" presName="composite" presStyleCnt="0"/>
      <dgm:spPr/>
    </dgm:pt>
    <dgm:pt modelId="{C49E27F4-C2A2-408C-90A6-7CB88CD8C6B4}" type="pres">
      <dgm:prSet presAssocID="{C93EEA6A-6E43-4FD1-B612-D18D594F855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F43BA-7B35-49A4-808A-A9EC82E32196}" type="pres">
      <dgm:prSet presAssocID="{C93EEA6A-6E43-4FD1-B612-D18D594F855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09422-C5DF-473E-80A0-972192C84E6E}" type="pres">
      <dgm:prSet presAssocID="{80B71EB6-A293-45C5-BF04-3A46516E51B2}" presName="space" presStyleCnt="0"/>
      <dgm:spPr/>
    </dgm:pt>
    <dgm:pt modelId="{AF252D4D-AAEE-4D38-9973-A6C1700D3D1E}" type="pres">
      <dgm:prSet presAssocID="{E8F47E51-AC43-4C75-B090-5EEF06812934}" presName="composite" presStyleCnt="0"/>
      <dgm:spPr/>
    </dgm:pt>
    <dgm:pt modelId="{7F96D9FB-C9CF-4897-966C-AD7E98ADAA5F}" type="pres">
      <dgm:prSet presAssocID="{E8F47E51-AC43-4C75-B090-5EEF0681293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053F1E-D2D8-424A-A35D-4F50FA1AE846}" type="pres">
      <dgm:prSet presAssocID="{E8F47E51-AC43-4C75-B090-5EEF0681293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2AF088-719C-4FEE-A25D-2C9ED6F77EAC}" type="presOf" srcId="{19E13012-84BD-424F-ADD5-B29794A435ED}" destId="{73053F1E-D2D8-424A-A35D-4F50FA1AE846}" srcOrd="0" destOrd="0" presId="urn:microsoft.com/office/officeart/2005/8/layout/hList1"/>
    <dgm:cxn modelId="{FDA03D8D-98E7-43DE-B679-8EF095777C37}" type="presOf" srcId="{FB3D942E-A5C0-47D8-ADD4-2236D685B2E5}" destId="{73053F1E-D2D8-424A-A35D-4F50FA1AE846}" srcOrd="0" destOrd="3" presId="urn:microsoft.com/office/officeart/2005/8/layout/hList1"/>
    <dgm:cxn modelId="{845F2040-599C-491D-B6C0-4D23E2AADC58}" srcId="{4EE3B406-5B6B-468A-AD85-DE18254314B2}" destId="{C93EEA6A-6E43-4FD1-B612-D18D594F8557}" srcOrd="0" destOrd="0" parTransId="{D2D2B7CA-CFA2-4053-81C8-82CDE4E56ACC}" sibTransId="{80B71EB6-A293-45C5-BF04-3A46516E51B2}"/>
    <dgm:cxn modelId="{C9B5B35D-525C-4470-BF78-2660DE9152D2}" type="presOf" srcId="{7E2346CF-ADEA-4FB6-87F4-F70049FADEA0}" destId="{73053F1E-D2D8-424A-A35D-4F50FA1AE846}" srcOrd="0" destOrd="1" presId="urn:microsoft.com/office/officeart/2005/8/layout/hList1"/>
    <dgm:cxn modelId="{A83B25D0-7011-44EF-AB5B-54A45CF8525F}" srcId="{E8F47E51-AC43-4C75-B090-5EEF06812934}" destId="{37D57E44-B887-4258-88CB-53A2A94715A4}" srcOrd="4" destOrd="0" parTransId="{0561218C-A5E1-4190-A302-A4771C6491E1}" sibTransId="{27698AFE-37A0-4664-B7CF-FF6B05CCE042}"/>
    <dgm:cxn modelId="{68E3FC38-9E6F-44CA-A76C-511E3E72B91C}" srcId="{E8F47E51-AC43-4C75-B090-5EEF06812934}" destId="{67935CCE-5ABF-47EE-9335-501917CC51F7}" srcOrd="2" destOrd="0" parTransId="{6EFA3717-FC71-45CB-80D8-8FE9C5D8D1A6}" sibTransId="{E5922CF5-655C-4478-BEA0-EFC4FEC3523B}"/>
    <dgm:cxn modelId="{24A3C1D2-506E-4C99-A61B-AA04E1591AA6}" srcId="{E8F47E51-AC43-4C75-B090-5EEF06812934}" destId="{7E2346CF-ADEA-4FB6-87F4-F70049FADEA0}" srcOrd="1" destOrd="0" parTransId="{5DD5CE4E-828D-46B9-853A-3813E069F498}" sibTransId="{75723D5B-F518-44A9-A59C-D89047D84E97}"/>
    <dgm:cxn modelId="{DFD21692-4B47-40EC-ABBA-E2975AE2081B}" type="presOf" srcId="{FF448A6B-10EC-43A9-A8E4-6639A5EE267D}" destId="{A4AF43BA-7B35-49A4-808A-A9EC82E32196}" srcOrd="0" destOrd="0" presId="urn:microsoft.com/office/officeart/2005/8/layout/hList1"/>
    <dgm:cxn modelId="{69A2B364-A7C5-4778-98F0-3D34A7DF507E}" type="presOf" srcId="{21072408-8E2F-4431-B33F-E54E0E39BEB1}" destId="{A4AF43BA-7B35-49A4-808A-A9EC82E32196}" srcOrd="0" destOrd="2" presId="urn:microsoft.com/office/officeart/2005/8/layout/hList1"/>
    <dgm:cxn modelId="{06E204FB-C11C-490B-BF1B-EC4C36417DF3}" srcId="{4EE3B406-5B6B-468A-AD85-DE18254314B2}" destId="{E8F47E51-AC43-4C75-B090-5EEF06812934}" srcOrd="1" destOrd="0" parTransId="{10AC9C93-6B58-4985-840D-74475EA1BF00}" sibTransId="{64BE5417-2ED1-4972-A634-6D33C8FA9C0C}"/>
    <dgm:cxn modelId="{464D99C4-819A-47E7-92D5-E98F05138F35}" srcId="{C93EEA6A-6E43-4FD1-B612-D18D594F8557}" destId="{FF448A6B-10EC-43A9-A8E4-6639A5EE267D}" srcOrd="0" destOrd="0" parTransId="{92FF1BB4-ACA4-45F4-A261-08050DB118B0}" sibTransId="{EED33ACF-004F-41A4-9E31-9860533F2A71}"/>
    <dgm:cxn modelId="{F294E66E-09BE-4064-AB2B-4FEAEF1F54AD}" type="presOf" srcId="{37D57E44-B887-4258-88CB-53A2A94715A4}" destId="{73053F1E-D2D8-424A-A35D-4F50FA1AE846}" srcOrd="0" destOrd="4" presId="urn:microsoft.com/office/officeart/2005/8/layout/hList1"/>
    <dgm:cxn modelId="{1CF7C683-6983-49B3-B60E-7B0D41FFE9F9}" type="presOf" srcId="{E8F47E51-AC43-4C75-B090-5EEF06812934}" destId="{7F96D9FB-C9CF-4897-966C-AD7E98ADAA5F}" srcOrd="0" destOrd="0" presId="urn:microsoft.com/office/officeart/2005/8/layout/hList1"/>
    <dgm:cxn modelId="{96230FAD-4723-4584-8D8F-4CC259608E5A}" type="presOf" srcId="{67935CCE-5ABF-47EE-9335-501917CC51F7}" destId="{73053F1E-D2D8-424A-A35D-4F50FA1AE846}" srcOrd="0" destOrd="2" presId="urn:microsoft.com/office/officeart/2005/8/layout/hList1"/>
    <dgm:cxn modelId="{45690F6A-2E19-419C-8C44-7BB4862693AD}" type="presOf" srcId="{CF06D8CE-283D-4794-9121-799ACE30527E}" destId="{A4AF43BA-7B35-49A4-808A-A9EC82E32196}" srcOrd="0" destOrd="1" presId="urn:microsoft.com/office/officeart/2005/8/layout/hList1"/>
    <dgm:cxn modelId="{918A54A2-58D9-4AC9-A55E-B88943CAF5E4}" type="presOf" srcId="{4EE3B406-5B6B-468A-AD85-DE18254314B2}" destId="{71E37E7A-B65F-458C-BC4D-A1CC9EFC02DB}" srcOrd="0" destOrd="0" presId="urn:microsoft.com/office/officeart/2005/8/layout/hList1"/>
    <dgm:cxn modelId="{DAC7FBC3-2E35-4E97-9DB2-A0012CCAEC3E}" srcId="{E8F47E51-AC43-4C75-B090-5EEF06812934}" destId="{FB3D942E-A5C0-47D8-ADD4-2236D685B2E5}" srcOrd="3" destOrd="0" parTransId="{321B8C6A-4B43-490F-ACC0-610C52248EDD}" sibTransId="{B3C8F38B-6D9E-4468-9188-3B00B0A37C28}"/>
    <dgm:cxn modelId="{C473FEBE-CD92-47C8-9A7A-540E79FD6367}" srcId="{C93EEA6A-6E43-4FD1-B612-D18D594F8557}" destId="{21072408-8E2F-4431-B33F-E54E0E39BEB1}" srcOrd="2" destOrd="0" parTransId="{B3842F65-2006-450D-853D-5ED8DEC00A37}" sibTransId="{E9841F8E-2EA5-436C-B459-DA287B84D6BC}"/>
    <dgm:cxn modelId="{1B5519DE-8456-4A01-AD54-09D8D1C5E478}" srcId="{C93EEA6A-6E43-4FD1-B612-D18D594F8557}" destId="{CF06D8CE-283D-4794-9121-799ACE30527E}" srcOrd="1" destOrd="0" parTransId="{388251CE-F3EF-47FA-8DCE-55A4ECDE1848}" sibTransId="{1AF4DCCD-867B-4147-84ED-D654577E7D12}"/>
    <dgm:cxn modelId="{67DA84FF-6C05-474C-A1D0-311DE6945892}" type="presOf" srcId="{C93EEA6A-6E43-4FD1-B612-D18D594F8557}" destId="{C49E27F4-C2A2-408C-90A6-7CB88CD8C6B4}" srcOrd="0" destOrd="0" presId="urn:microsoft.com/office/officeart/2005/8/layout/hList1"/>
    <dgm:cxn modelId="{D6D155E2-9917-4A36-8BC3-CEF8C1C285CE}" srcId="{E8F47E51-AC43-4C75-B090-5EEF06812934}" destId="{19E13012-84BD-424F-ADD5-B29794A435ED}" srcOrd="0" destOrd="0" parTransId="{45732360-637F-4D06-9DE8-51FBB1C2FCF0}" sibTransId="{CBD6DA3B-3EEB-4730-A0AC-BFCB1AC0BFA1}"/>
    <dgm:cxn modelId="{215D48CE-5D2D-417D-BBC9-860A96DEE098}" type="presParOf" srcId="{71E37E7A-B65F-458C-BC4D-A1CC9EFC02DB}" destId="{AE6A62AA-7FD3-4551-A305-558F0042D3D6}" srcOrd="0" destOrd="0" presId="urn:microsoft.com/office/officeart/2005/8/layout/hList1"/>
    <dgm:cxn modelId="{591024DB-C01E-4F9D-9C61-FC07ED35C710}" type="presParOf" srcId="{AE6A62AA-7FD3-4551-A305-558F0042D3D6}" destId="{C49E27F4-C2A2-408C-90A6-7CB88CD8C6B4}" srcOrd="0" destOrd="0" presId="urn:microsoft.com/office/officeart/2005/8/layout/hList1"/>
    <dgm:cxn modelId="{7333D17E-607C-4CCA-9454-5EC2E9A7864A}" type="presParOf" srcId="{AE6A62AA-7FD3-4551-A305-558F0042D3D6}" destId="{A4AF43BA-7B35-49A4-808A-A9EC82E32196}" srcOrd="1" destOrd="0" presId="urn:microsoft.com/office/officeart/2005/8/layout/hList1"/>
    <dgm:cxn modelId="{29117CB1-F9FE-4446-BCEB-3207A20041DA}" type="presParOf" srcId="{71E37E7A-B65F-458C-BC4D-A1CC9EFC02DB}" destId="{C9209422-C5DF-473E-80A0-972192C84E6E}" srcOrd="1" destOrd="0" presId="urn:microsoft.com/office/officeart/2005/8/layout/hList1"/>
    <dgm:cxn modelId="{1B297CA3-2E5E-48AE-97E6-753F77700021}" type="presParOf" srcId="{71E37E7A-B65F-458C-BC4D-A1CC9EFC02DB}" destId="{AF252D4D-AAEE-4D38-9973-A6C1700D3D1E}" srcOrd="2" destOrd="0" presId="urn:microsoft.com/office/officeart/2005/8/layout/hList1"/>
    <dgm:cxn modelId="{8E8EB157-21A3-4E9C-B42D-48E620EFFFBB}" type="presParOf" srcId="{AF252D4D-AAEE-4D38-9973-A6C1700D3D1E}" destId="{7F96D9FB-C9CF-4897-966C-AD7E98ADAA5F}" srcOrd="0" destOrd="0" presId="urn:microsoft.com/office/officeart/2005/8/layout/hList1"/>
    <dgm:cxn modelId="{1A17D20B-9115-48B2-9C4C-0463DDF84701}" type="presParOf" srcId="{AF252D4D-AAEE-4D38-9973-A6C1700D3D1E}" destId="{73053F1E-D2D8-424A-A35D-4F50FA1AE8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1DA6CA-7BB8-435F-99CF-700BB04810A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B98F3A7-F639-401C-9CCB-7333FE1A881A}">
      <dgm:prSet phldrT="[Texto]" custT="1"/>
      <dgm:spPr/>
      <dgm:t>
        <a:bodyPr/>
        <a:lstStyle/>
        <a:p>
          <a:r>
            <a:rPr lang="es-ES" sz="19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SEGURIDAD</a:t>
          </a:r>
        </a:p>
        <a:p>
          <a:r>
            <a:rPr lang="es-ES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FAMILIA</a:t>
          </a:r>
          <a:endParaRPr lang="es-ES" sz="16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3A7BEB-4693-45C1-9723-4595B7A1D56D}" type="parTrans" cxnId="{E6E89138-8E39-425F-8F4C-B97411B63079}">
      <dgm:prSet/>
      <dgm:spPr/>
      <dgm:t>
        <a:bodyPr/>
        <a:lstStyle/>
        <a:p>
          <a:endParaRPr lang="es-ES"/>
        </a:p>
      </dgm:t>
    </dgm:pt>
    <dgm:pt modelId="{DD7565A2-D2B7-4F1D-A05A-26B8E6E9B36D}" type="sibTrans" cxnId="{E6E89138-8E39-425F-8F4C-B97411B63079}">
      <dgm:prSet/>
      <dgm:spPr/>
      <dgm:t>
        <a:bodyPr/>
        <a:lstStyle/>
        <a:p>
          <a:endParaRPr lang="es-ES"/>
        </a:p>
      </dgm:t>
    </dgm:pt>
    <dgm:pt modelId="{C2713497-E598-4D15-B22B-EF9F1363CE03}">
      <dgm:prSet phldrT="[Texto]"/>
      <dgm:spPr/>
      <dgm:t>
        <a:bodyPr/>
        <a:lstStyle/>
        <a:p>
          <a:r>
            <a:rPr lang="es-E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INDEPENDENCIA</a:t>
          </a:r>
        </a:p>
        <a:p>
          <a:r>
            <a:rPr lang="es-E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AMIGOS</a:t>
          </a:r>
          <a:endParaRPr lang="es-ES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1DC242-74FA-4847-9101-BA5EF460B5F4}" type="parTrans" cxnId="{D6220215-6B48-4718-BF52-7ACD8770093C}">
      <dgm:prSet/>
      <dgm:spPr/>
      <dgm:t>
        <a:bodyPr/>
        <a:lstStyle/>
        <a:p>
          <a:endParaRPr lang="es-ES"/>
        </a:p>
      </dgm:t>
    </dgm:pt>
    <dgm:pt modelId="{828BD378-B3B3-4DA5-9DBA-429F84649C09}" type="sibTrans" cxnId="{D6220215-6B48-4718-BF52-7ACD8770093C}">
      <dgm:prSet/>
      <dgm:spPr/>
      <dgm:t>
        <a:bodyPr/>
        <a:lstStyle/>
        <a:p>
          <a:endParaRPr lang="es-ES"/>
        </a:p>
      </dgm:t>
    </dgm:pt>
    <dgm:pt modelId="{A0420ED6-2E2B-44F8-8D4C-C686B380A974}" type="pres">
      <dgm:prSet presAssocID="{D11DA6CA-7BB8-435F-99CF-700BB04810A6}" presName="Name0" presStyleCnt="0">
        <dgm:presLayoutVars>
          <dgm:dir/>
          <dgm:resizeHandles val="exact"/>
        </dgm:presLayoutVars>
      </dgm:prSet>
      <dgm:spPr/>
    </dgm:pt>
    <dgm:pt modelId="{4A9DDF02-636A-4229-BCAD-2E02152B8291}" type="pres">
      <dgm:prSet presAssocID="{D11DA6CA-7BB8-435F-99CF-700BB04810A6}" presName="arrow" presStyleLbl="bgShp" presStyleIdx="0" presStyleCnt="1"/>
      <dgm:spPr>
        <a:solidFill>
          <a:srgbClr val="7030A0"/>
        </a:solidFill>
      </dgm:spPr>
    </dgm:pt>
    <dgm:pt modelId="{C35BA724-F6D5-461B-B88E-338C65F0A813}" type="pres">
      <dgm:prSet presAssocID="{D11DA6CA-7BB8-435F-99CF-700BB04810A6}" presName="points" presStyleCnt="0"/>
      <dgm:spPr/>
    </dgm:pt>
    <dgm:pt modelId="{5A4C5C2E-6F37-44CC-AF8E-DCEBB776504F}" type="pres">
      <dgm:prSet presAssocID="{EB98F3A7-F639-401C-9CCB-7333FE1A881A}" presName="compositeA" presStyleCnt="0"/>
      <dgm:spPr/>
    </dgm:pt>
    <dgm:pt modelId="{8D9B0A47-CEC0-4B91-B458-FFDF3DE29E65}" type="pres">
      <dgm:prSet presAssocID="{EB98F3A7-F639-401C-9CCB-7333FE1A881A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2A11C2-63AA-4B06-9CC2-253D7FED68CE}" type="pres">
      <dgm:prSet presAssocID="{EB98F3A7-F639-401C-9CCB-7333FE1A881A}" presName="circleA" presStyleLbl="node1" presStyleIdx="0" presStyleCnt="2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52EA0BEF-39D2-4AC1-8C22-C56B5479AF9F}" type="pres">
      <dgm:prSet presAssocID="{EB98F3A7-F639-401C-9CCB-7333FE1A881A}" presName="spaceA" presStyleCnt="0"/>
      <dgm:spPr/>
    </dgm:pt>
    <dgm:pt modelId="{19AFFB95-2A90-457B-B0EB-8D73891FB206}" type="pres">
      <dgm:prSet presAssocID="{DD7565A2-D2B7-4F1D-A05A-26B8E6E9B36D}" presName="space" presStyleCnt="0"/>
      <dgm:spPr/>
    </dgm:pt>
    <dgm:pt modelId="{15053941-6529-455E-978D-EE5F20695639}" type="pres">
      <dgm:prSet presAssocID="{C2713497-E598-4D15-B22B-EF9F1363CE03}" presName="compositeB" presStyleCnt="0"/>
      <dgm:spPr/>
    </dgm:pt>
    <dgm:pt modelId="{799A2E4A-23DA-4CB1-81DE-FE538A0D0D98}" type="pres">
      <dgm:prSet presAssocID="{C2713497-E598-4D15-B22B-EF9F1363CE03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C4C9AE-358A-4FF7-867A-B8132FC3192A}" type="pres">
      <dgm:prSet presAssocID="{C2713497-E598-4D15-B22B-EF9F1363CE03}" presName="circleB" presStyleLbl="node1" presStyleIdx="1" presStyleCnt="2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304AB712-627D-4CF1-A982-CA537494F1BA}" type="pres">
      <dgm:prSet presAssocID="{C2713497-E598-4D15-B22B-EF9F1363CE03}" presName="spaceB" presStyleCnt="0"/>
      <dgm:spPr/>
    </dgm:pt>
  </dgm:ptLst>
  <dgm:cxnLst>
    <dgm:cxn modelId="{609982CD-4D76-4E88-873E-9B48DD229CFD}" type="presOf" srcId="{C2713497-E598-4D15-B22B-EF9F1363CE03}" destId="{799A2E4A-23DA-4CB1-81DE-FE538A0D0D98}" srcOrd="0" destOrd="0" presId="urn:microsoft.com/office/officeart/2005/8/layout/hProcess11"/>
    <dgm:cxn modelId="{7731AED1-FACE-4314-A9D9-CD0F3C5C56FA}" type="presOf" srcId="{D11DA6CA-7BB8-435F-99CF-700BB04810A6}" destId="{A0420ED6-2E2B-44F8-8D4C-C686B380A974}" srcOrd="0" destOrd="0" presId="urn:microsoft.com/office/officeart/2005/8/layout/hProcess11"/>
    <dgm:cxn modelId="{E6E89138-8E39-425F-8F4C-B97411B63079}" srcId="{D11DA6CA-7BB8-435F-99CF-700BB04810A6}" destId="{EB98F3A7-F639-401C-9CCB-7333FE1A881A}" srcOrd="0" destOrd="0" parTransId="{C53A7BEB-4693-45C1-9723-4595B7A1D56D}" sibTransId="{DD7565A2-D2B7-4F1D-A05A-26B8E6E9B36D}"/>
    <dgm:cxn modelId="{D6220215-6B48-4718-BF52-7ACD8770093C}" srcId="{D11DA6CA-7BB8-435F-99CF-700BB04810A6}" destId="{C2713497-E598-4D15-B22B-EF9F1363CE03}" srcOrd="1" destOrd="0" parTransId="{661DC242-74FA-4847-9101-BA5EF460B5F4}" sibTransId="{828BD378-B3B3-4DA5-9DBA-429F84649C09}"/>
    <dgm:cxn modelId="{13249A5C-0C79-46EB-8D30-6ED5551DDD30}" type="presOf" srcId="{EB98F3A7-F639-401C-9CCB-7333FE1A881A}" destId="{8D9B0A47-CEC0-4B91-B458-FFDF3DE29E65}" srcOrd="0" destOrd="0" presId="urn:microsoft.com/office/officeart/2005/8/layout/hProcess11"/>
    <dgm:cxn modelId="{7203110B-EECA-4BB2-AA04-4FC99A7B00D2}" type="presParOf" srcId="{A0420ED6-2E2B-44F8-8D4C-C686B380A974}" destId="{4A9DDF02-636A-4229-BCAD-2E02152B8291}" srcOrd="0" destOrd="0" presId="urn:microsoft.com/office/officeart/2005/8/layout/hProcess11"/>
    <dgm:cxn modelId="{DCB54119-35D8-4C01-B530-740BADFB9D81}" type="presParOf" srcId="{A0420ED6-2E2B-44F8-8D4C-C686B380A974}" destId="{C35BA724-F6D5-461B-B88E-338C65F0A813}" srcOrd="1" destOrd="0" presId="urn:microsoft.com/office/officeart/2005/8/layout/hProcess11"/>
    <dgm:cxn modelId="{C9AEE881-79F2-4C27-88F0-47EA28EB0220}" type="presParOf" srcId="{C35BA724-F6D5-461B-B88E-338C65F0A813}" destId="{5A4C5C2E-6F37-44CC-AF8E-DCEBB776504F}" srcOrd="0" destOrd="0" presId="urn:microsoft.com/office/officeart/2005/8/layout/hProcess11"/>
    <dgm:cxn modelId="{574B0F7E-1C86-42D8-9DC0-E9CEC7B63DA3}" type="presParOf" srcId="{5A4C5C2E-6F37-44CC-AF8E-DCEBB776504F}" destId="{8D9B0A47-CEC0-4B91-B458-FFDF3DE29E65}" srcOrd="0" destOrd="0" presId="urn:microsoft.com/office/officeart/2005/8/layout/hProcess11"/>
    <dgm:cxn modelId="{1303E6C8-E46C-4E81-9A4D-27B9CDF312FA}" type="presParOf" srcId="{5A4C5C2E-6F37-44CC-AF8E-DCEBB776504F}" destId="{7D2A11C2-63AA-4B06-9CC2-253D7FED68CE}" srcOrd="1" destOrd="0" presId="urn:microsoft.com/office/officeart/2005/8/layout/hProcess11"/>
    <dgm:cxn modelId="{B95040E0-DA53-4930-BB02-55C70E0DACA6}" type="presParOf" srcId="{5A4C5C2E-6F37-44CC-AF8E-DCEBB776504F}" destId="{52EA0BEF-39D2-4AC1-8C22-C56B5479AF9F}" srcOrd="2" destOrd="0" presId="urn:microsoft.com/office/officeart/2005/8/layout/hProcess11"/>
    <dgm:cxn modelId="{EE352EEC-E1BE-479F-8F58-27EDC4E16B98}" type="presParOf" srcId="{C35BA724-F6D5-461B-B88E-338C65F0A813}" destId="{19AFFB95-2A90-457B-B0EB-8D73891FB206}" srcOrd="1" destOrd="0" presId="urn:microsoft.com/office/officeart/2005/8/layout/hProcess11"/>
    <dgm:cxn modelId="{233AC3B2-8548-4740-AAC2-FF3C45BC3DF0}" type="presParOf" srcId="{C35BA724-F6D5-461B-B88E-338C65F0A813}" destId="{15053941-6529-455E-978D-EE5F20695639}" srcOrd="2" destOrd="0" presId="urn:microsoft.com/office/officeart/2005/8/layout/hProcess11"/>
    <dgm:cxn modelId="{74A3EA5A-0C90-4FC2-9A0F-5C3C53B12AB3}" type="presParOf" srcId="{15053941-6529-455E-978D-EE5F20695639}" destId="{799A2E4A-23DA-4CB1-81DE-FE538A0D0D98}" srcOrd="0" destOrd="0" presId="urn:microsoft.com/office/officeart/2005/8/layout/hProcess11"/>
    <dgm:cxn modelId="{1C826C22-D2DA-4936-ABC6-E643AEB6375D}" type="presParOf" srcId="{15053941-6529-455E-978D-EE5F20695639}" destId="{40C4C9AE-358A-4FF7-867A-B8132FC3192A}" srcOrd="1" destOrd="0" presId="urn:microsoft.com/office/officeart/2005/8/layout/hProcess11"/>
    <dgm:cxn modelId="{64C0F257-E99F-4CC0-95A9-CC5C121EEB66}" type="presParOf" srcId="{15053941-6529-455E-978D-EE5F20695639}" destId="{304AB712-627D-4CF1-A982-CA537494F1B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911D2B-2A69-49DD-ACAE-D01B537C53C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D05BDE-23A8-4CCE-B532-6F728D0E1E7F}">
      <dgm:prSet phldrT="[Texto]" custT="1"/>
      <dgm:spPr/>
      <dgm:t>
        <a:bodyPr/>
        <a:lstStyle/>
        <a:p>
          <a:r>
            <a:rPr lang="es-ES" sz="1100" b="1" cap="all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ACEPTAR LOS CAMBIOS DE TU HIJ@ COMO ALGO NATURAL</a:t>
          </a:r>
          <a:endParaRPr lang="es-ES" sz="1100" b="1" dirty="0">
            <a:solidFill>
              <a:schemeClr val="accent5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6DDE243-CA96-46C1-809F-5D2663C6A678}" type="parTrans" cxnId="{9BBC1359-6A7D-4E4E-BEA7-D56C2461A1EF}">
      <dgm:prSet/>
      <dgm:spPr/>
      <dgm:t>
        <a:bodyPr/>
        <a:lstStyle/>
        <a:p>
          <a:endParaRPr lang="es-ES"/>
        </a:p>
      </dgm:t>
    </dgm:pt>
    <dgm:pt modelId="{FDCCD339-F4CE-40BB-8EB3-660781F75044}" type="sibTrans" cxnId="{9BBC1359-6A7D-4E4E-BEA7-D56C2461A1EF}">
      <dgm:prSet/>
      <dgm:spPr/>
      <dgm:t>
        <a:bodyPr/>
        <a:lstStyle/>
        <a:p>
          <a:endParaRPr lang="es-ES"/>
        </a:p>
      </dgm:t>
    </dgm:pt>
    <dgm:pt modelId="{0F1E6689-4AFC-4BD2-B4EF-8D0B70698A28}">
      <dgm:prSet phldrT="[Texto]" custT="1"/>
      <dgm:spPr/>
      <dgm:t>
        <a:bodyPr/>
        <a:lstStyle/>
        <a:p>
          <a:r>
            <a:rPr lang="es-ES" sz="1100" b="1" cap="all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Gestionar nuestras emociones y cambios DE IDENTIDAD COMO ADULT@</a:t>
          </a:r>
          <a:endParaRPr lang="es-ES" sz="1100" b="1" dirty="0">
            <a:solidFill>
              <a:schemeClr val="accent5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9FF0C84-EFF6-4A1D-B0BC-4E43816F1634}" type="parTrans" cxnId="{C700A855-62EE-4576-BD71-5CCA169BE0AE}">
      <dgm:prSet/>
      <dgm:spPr/>
      <dgm:t>
        <a:bodyPr/>
        <a:lstStyle/>
        <a:p>
          <a:endParaRPr lang="es-ES"/>
        </a:p>
      </dgm:t>
    </dgm:pt>
    <dgm:pt modelId="{2094173B-71D3-4E8D-B8CE-85A3858998CB}" type="sibTrans" cxnId="{C700A855-62EE-4576-BD71-5CCA169BE0AE}">
      <dgm:prSet/>
      <dgm:spPr/>
      <dgm:t>
        <a:bodyPr/>
        <a:lstStyle/>
        <a:p>
          <a:endParaRPr lang="es-ES"/>
        </a:p>
      </dgm:t>
    </dgm:pt>
    <dgm:pt modelId="{6C121312-D953-4FC8-B9E8-77A7C026F983}">
      <dgm:prSet phldrT="[Texto]" custT="1"/>
      <dgm:spPr/>
      <dgm:t>
        <a:bodyPr/>
        <a:lstStyle/>
        <a:p>
          <a:r>
            <a:rPr lang="es-ES" sz="1100" b="1" cap="all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acompañarles EN LA BÚSQUEDA DE su IDENTIDAD</a:t>
          </a:r>
          <a:endParaRPr lang="es-ES" sz="1100" b="1" dirty="0">
            <a:solidFill>
              <a:schemeClr val="accent5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1A84EC7-0BEA-45AA-9A8A-20B7B56D2E2F}" type="parTrans" cxnId="{3E804792-A739-4937-A382-A184F7627B81}">
      <dgm:prSet/>
      <dgm:spPr/>
      <dgm:t>
        <a:bodyPr/>
        <a:lstStyle/>
        <a:p>
          <a:endParaRPr lang="es-ES"/>
        </a:p>
      </dgm:t>
    </dgm:pt>
    <dgm:pt modelId="{797969A8-6DBA-4369-8B76-E5A651508426}" type="sibTrans" cxnId="{3E804792-A739-4937-A382-A184F7627B81}">
      <dgm:prSet/>
      <dgm:spPr/>
      <dgm:t>
        <a:bodyPr/>
        <a:lstStyle/>
        <a:p>
          <a:endParaRPr lang="es-ES"/>
        </a:p>
      </dgm:t>
    </dgm:pt>
    <dgm:pt modelId="{309536A6-9E71-48B6-8B1F-CE30FE4CF636}">
      <dgm:prSet phldrT="[Texto]" custT="1"/>
      <dgm:spPr/>
      <dgm:t>
        <a:bodyPr/>
        <a:lstStyle/>
        <a:p>
          <a:r>
            <a:rPr lang="es-ES" sz="1100" b="1" cap="all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FLEXIBILIZAR LOS LÍMITES</a:t>
          </a:r>
          <a:endParaRPr lang="es-ES" sz="1100" b="1" dirty="0">
            <a:solidFill>
              <a:schemeClr val="accent5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C398F1A-7EB3-4041-BDFF-B4A2D58C87E7}" type="parTrans" cxnId="{0211F6AB-A02E-4875-B47F-C56D0EF4DFF0}">
      <dgm:prSet/>
      <dgm:spPr/>
      <dgm:t>
        <a:bodyPr/>
        <a:lstStyle/>
        <a:p>
          <a:endParaRPr lang="es-ES"/>
        </a:p>
      </dgm:t>
    </dgm:pt>
    <dgm:pt modelId="{2E6FFCBC-FE51-4E10-99A5-570AB00F897C}" type="sibTrans" cxnId="{0211F6AB-A02E-4875-B47F-C56D0EF4DFF0}">
      <dgm:prSet/>
      <dgm:spPr/>
      <dgm:t>
        <a:bodyPr/>
        <a:lstStyle/>
        <a:p>
          <a:endParaRPr lang="es-ES"/>
        </a:p>
      </dgm:t>
    </dgm:pt>
    <dgm:pt modelId="{953F8554-00CC-4F21-A7F7-5AA8C7E7559F}">
      <dgm:prSet phldrT="[Texto]" custT="1"/>
      <dgm:spPr/>
      <dgm:t>
        <a:bodyPr/>
        <a:lstStyle/>
        <a:p>
          <a:r>
            <a:rPr lang="es-ES" sz="1100" b="1" cap="all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Conocer y aceptar  SUS NUEVAS AMISTADES</a:t>
          </a:r>
          <a:endParaRPr lang="es-ES" sz="1100" b="1" dirty="0">
            <a:solidFill>
              <a:schemeClr val="accent5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035F0D6-0913-4466-960E-42E57751BDF2}" type="parTrans" cxnId="{044EA504-A1B2-411B-AA6C-D0923302BE7F}">
      <dgm:prSet/>
      <dgm:spPr/>
      <dgm:t>
        <a:bodyPr/>
        <a:lstStyle/>
        <a:p>
          <a:endParaRPr lang="es-ES"/>
        </a:p>
      </dgm:t>
    </dgm:pt>
    <dgm:pt modelId="{D21A873B-6C51-4F3D-918C-4C6DBB9242D2}" type="sibTrans" cxnId="{044EA504-A1B2-411B-AA6C-D0923302BE7F}">
      <dgm:prSet/>
      <dgm:spPr/>
      <dgm:t>
        <a:bodyPr/>
        <a:lstStyle/>
        <a:p>
          <a:endParaRPr lang="es-ES"/>
        </a:p>
      </dgm:t>
    </dgm:pt>
    <dgm:pt modelId="{050860FD-96C3-4A12-BB4E-D87237EC47B0}">
      <dgm:prSet phldrT="[Texto]" custT="1"/>
      <dgm:spPr/>
      <dgm:t>
        <a:bodyPr/>
        <a:lstStyle/>
        <a:p>
          <a:r>
            <a:rPr lang="es-ES" sz="1100" b="1" cap="all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ASUMIR ese despegue </a:t>
          </a:r>
          <a:r>
            <a:rPr lang="es-ES" sz="1100" b="1" cap="all" dirty="0" err="1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SANo</a:t>
          </a:r>
          <a:r>
            <a:rPr lang="es-ES" sz="1100" b="1" cap="all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DE LOS HIJ@S</a:t>
          </a:r>
          <a:endParaRPr lang="es-ES" sz="1100" b="1" dirty="0">
            <a:solidFill>
              <a:schemeClr val="accent5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9B6F63-F6F5-4D59-A08C-877FAAA84C68}" type="parTrans" cxnId="{27C4014B-EE6B-43BF-94AD-B4DFB72D9796}">
      <dgm:prSet/>
      <dgm:spPr/>
      <dgm:t>
        <a:bodyPr/>
        <a:lstStyle/>
        <a:p>
          <a:endParaRPr lang="es-ES"/>
        </a:p>
      </dgm:t>
    </dgm:pt>
    <dgm:pt modelId="{5C011BA7-6412-4580-961A-4345108A2959}" type="sibTrans" cxnId="{27C4014B-EE6B-43BF-94AD-B4DFB72D9796}">
      <dgm:prSet/>
      <dgm:spPr/>
      <dgm:t>
        <a:bodyPr/>
        <a:lstStyle/>
        <a:p>
          <a:endParaRPr lang="es-ES"/>
        </a:p>
      </dgm:t>
    </dgm:pt>
    <dgm:pt modelId="{FACAF0C0-18B1-4D2D-AE7C-BA45BEC11AC2}">
      <dgm:prSet phldrT="[Texto]" custT="1"/>
      <dgm:spPr/>
      <dgm:t>
        <a:bodyPr/>
        <a:lstStyle/>
        <a:p>
          <a:r>
            <a:rPr lang="es-ES" sz="1100" b="1" cap="all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ACEPTAR QUE TU HIJ@ NO ES COMO ESPERABAS. ESQUEMA MENTAL</a:t>
          </a:r>
          <a:endParaRPr lang="es-ES" sz="1100" b="1" dirty="0">
            <a:solidFill>
              <a:schemeClr val="accent5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9EA1A89-7232-4345-A76E-66236B19A9D4}" type="parTrans" cxnId="{55812C1E-207E-46D8-9F37-1AC68A314252}">
      <dgm:prSet/>
      <dgm:spPr/>
      <dgm:t>
        <a:bodyPr/>
        <a:lstStyle/>
        <a:p>
          <a:endParaRPr lang="es-ES"/>
        </a:p>
      </dgm:t>
    </dgm:pt>
    <dgm:pt modelId="{28871B2A-8D17-42A4-8F85-E43109422A52}" type="sibTrans" cxnId="{55812C1E-207E-46D8-9F37-1AC68A314252}">
      <dgm:prSet/>
      <dgm:spPr/>
      <dgm:t>
        <a:bodyPr/>
        <a:lstStyle/>
        <a:p>
          <a:endParaRPr lang="es-ES"/>
        </a:p>
      </dgm:t>
    </dgm:pt>
    <dgm:pt modelId="{0C7FD1BF-5361-4829-A251-E9D038DF0697}" type="pres">
      <dgm:prSet presAssocID="{43911D2B-2A69-49DD-ACAE-D01B537C53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9698D0-6E0B-4DA2-981E-D6A5EAA8DBD0}" type="pres">
      <dgm:prSet presAssocID="{9CD05BDE-23A8-4CCE-B532-6F728D0E1E7F}" presName="dummy" presStyleCnt="0"/>
      <dgm:spPr/>
    </dgm:pt>
    <dgm:pt modelId="{E8AB16D3-25C9-408D-990D-695B980E5E86}" type="pres">
      <dgm:prSet presAssocID="{9CD05BDE-23A8-4CCE-B532-6F728D0E1E7F}" presName="node" presStyleLbl="revTx" presStyleIdx="0" presStyleCnt="7" custScaleX="149638" custRadScaleRad="111490" custRadScaleInc="-134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6F422C-6387-4D8F-9E83-A3ED560484C2}" type="pres">
      <dgm:prSet presAssocID="{FDCCD339-F4CE-40BB-8EB3-660781F75044}" presName="sibTrans" presStyleLbl="node1" presStyleIdx="0" presStyleCnt="7"/>
      <dgm:spPr/>
      <dgm:t>
        <a:bodyPr/>
        <a:lstStyle/>
        <a:p>
          <a:endParaRPr lang="es-ES"/>
        </a:p>
      </dgm:t>
    </dgm:pt>
    <dgm:pt modelId="{818D02B8-ADBB-4C06-B831-DBD5443AC8DF}" type="pres">
      <dgm:prSet presAssocID="{0F1E6689-4AFC-4BD2-B4EF-8D0B70698A28}" presName="dummy" presStyleCnt="0"/>
      <dgm:spPr/>
    </dgm:pt>
    <dgm:pt modelId="{47F8DBA7-A7B2-4DF3-B115-9F32E0D63248}" type="pres">
      <dgm:prSet presAssocID="{0F1E6689-4AFC-4BD2-B4EF-8D0B70698A28}" presName="node" presStyleLbl="revTx" presStyleIdx="1" presStyleCnt="7" custScaleX="226144" custRadScaleRad="104252" custRadScaleInc="-376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354A76-A081-4C62-8DDC-B494A94F39D5}" type="pres">
      <dgm:prSet presAssocID="{2094173B-71D3-4E8D-B8CE-85A3858998CB}" presName="sibTrans" presStyleLbl="node1" presStyleIdx="1" presStyleCnt="7"/>
      <dgm:spPr/>
      <dgm:t>
        <a:bodyPr/>
        <a:lstStyle/>
        <a:p>
          <a:endParaRPr lang="es-ES"/>
        </a:p>
      </dgm:t>
    </dgm:pt>
    <dgm:pt modelId="{B48DACE9-9E55-4131-AFE1-8085E9F264C4}" type="pres">
      <dgm:prSet presAssocID="{6C121312-D953-4FC8-B9E8-77A7C026F983}" presName="dummy" presStyleCnt="0"/>
      <dgm:spPr/>
    </dgm:pt>
    <dgm:pt modelId="{E397F5C4-5574-4170-825B-F38DB6A87597}" type="pres">
      <dgm:prSet presAssocID="{6C121312-D953-4FC8-B9E8-77A7C026F983}" presName="node" presStyleLbl="revTx" presStyleIdx="2" presStyleCnt="7" custScaleX="149638" custRadScaleRad="93627" custRadScaleInc="-361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FAC537-059D-4A2F-B22F-8CA3A6863F81}" type="pres">
      <dgm:prSet presAssocID="{797969A8-6DBA-4369-8B76-E5A651508426}" presName="sibTrans" presStyleLbl="node1" presStyleIdx="2" presStyleCnt="7"/>
      <dgm:spPr/>
      <dgm:t>
        <a:bodyPr/>
        <a:lstStyle/>
        <a:p>
          <a:endParaRPr lang="es-ES"/>
        </a:p>
      </dgm:t>
    </dgm:pt>
    <dgm:pt modelId="{936C6464-1986-4B2A-85B1-8C8E4EEEE756}" type="pres">
      <dgm:prSet presAssocID="{309536A6-9E71-48B6-8B1F-CE30FE4CF636}" presName="dummy" presStyleCnt="0"/>
      <dgm:spPr/>
    </dgm:pt>
    <dgm:pt modelId="{CF93ACA8-4F49-42D5-948D-677EA7FC8031}" type="pres">
      <dgm:prSet presAssocID="{309536A6-9E71-48B6-8B1F-CE30FE4CF636}" presName="node" presStyleLbl="revTx" presStyleIdx="3" presStyleCnt="7" custScaleX="149638" custRadScaleRad="87783" custRadScaleInc="-34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D8FC8C-628C-42DC-BCBA-D660562B0BEF}" type="pres">
      <dgm:prSet presAssocID="{2E6FFCBC-FE51-4E10-99A5-570AB00F897C}" presName="sibTrans" presStyleLbl="node1" presStyleIdx="3" presStyleCnt="7"/>
      <dgm:spPr/>
      <dgm:t>
        <a:bodyPr/>
        <a:lstStyle/>
        <a:p>
          <a:endParaRPr lang="es-ES"/>
        </a:p>
      </dgm:t>
    </dgm:pt>
    <dgm:pt modelId="{53104A4A-BDED-453B-B7FE-708268D54F6E}" type="pres">
      <dgm:prSet presAssocID="{953F8554-00CC-4F21-A7F7-5AA8C7E7559F}" presName="dummy" presStyleCnt="0"/>
      <dgm:spPr/>
    </dgm:pt>
    <dgm:pt modelId="{4BADA98A-8184-4069-A294-4224DB52DD95}" type="pres">
      <dgm:prSet presAssocID="{953F8554-00CC-4F21-A7F7-5AA8C7E7559F}" presName="node" presStyleLbl="revTx" presStyleIdx="4" presStyleCnt="7" custScaleX="149638" custRadScaleRad="92121" custRadScaleInc="326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910CC9-F91D-4D46-B11C-4120A8D0D404}" type="pres">
      <dgm:prSet presAssocID="{D21A873B-6C51-4F3D-918C-4C6DBB9242D2}" presName="sibTrans" presStyleLbl="node1" presStyleIdx="4" presStyleCnt="7"/>
      <dgm:spPr/>
      <dgm:t>
        <a:bodyPr/>
        <a:lstStyle/>
        <a:p>
          <a:endParaRPr lang="es-ES"/>
        </a:p>
      </dgm:t>
    </dgm:pt>
    <dgm:pt modelId="{9FE17F57-E2B5-4D2C-AC28-F1F2120F5A76}" type="pres">
      <dgm:prSet presAssocID="{050860FD-96C3-4A12-BB4E-D87237EC47B0}" presName="dummy" presStyleCnt="0"/>
      <dgm:spPr/>
    </dgm:pt>
    <dgm:pt modelId="{E4B16523-32AE-4EED-97E0-5311B2798BF3}" type="pres">
      <dgm:prSet presAssocID="{050860FD-96C3-4A12-BB4E-D87237EC47B0}" presName="node" presStyleLbl="revTx" presStyleIdx="5" presStyleCnt="7" custScaleX="149638" custRadScaleRad="102565" custRadScaleInc="395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A15EC-7A85-4C26-864E-CA816CA702C7}" type="pres">
      <dgm:prSet presAssocID="{5C011BA7-6412-4580-961A-4345108A2959}" presName="sibTrans" presStyleLbl="node1" presStyleIdx="5" presStyleCnt="7"/>
      <dgm:spPr/>
      <dgm:t>
        <a:bodyPr/>
        <a:lstStyle/>
        <a:p>
          <a:endParaRPr lang="es-ES"/>
        </a:p>
      </dgm:t>
    </dgm:pt>
    <dgm:pt modelId="{80260229-0D4E-4C42-BBC2-61FA44FB2E80}" type="pres">
      <dgm:prSet presAssocID="{FACAF0C0-18B1-4D2D-AE7C-BA45BEC11AC2}" presName="dummy" presStyleCnt="0"/>
      <dgm:spPr/>
    </dgm:pt>
    <dgm:pt modelId="{B2F2A662-8DB6-419E-AAED-472C8E985ABA}" type="pres">
      <dgm:prSet presAssocID="{FACAF0C0-18B1-4D2D-AE7C-BA45BEC11AC2}" presName="node" presStyleLbl="revTx" presStyleIdx="6" presStyleCnt="7" custScaleX="211715" custRadScaleRad="110792" custRadScaleInc="184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434514-86AF-4ED9-A7D4-41E8A0B0FDD9}" type="pres">
      <dgm:prSet presAssocID="{28871B2A-8D17-42A4-8F85-E43109422A52}" presName="sibTrans" presStyleLbl="node1" presStyleIdx="6" presStyleCnt="7"/>
      <dgm:spPr/>
      <dgm:t>
        <a:bodyPr/>
        <a:lstStyle/>
        <a:p>
          <a:endParaRPr lang="es-ES"/>
        </a:p>
      </dgm:t>
    </dgm:pt>
  </dgm:ptLst>
  <dgm:cxnLst>
    <dgm:cxn modelId="{67A0AEC0-B556-418F-949F-BC2382EF236D}" type="presOf" srcId="{FDCCD339-F4CE-40BB-8EB3-660781F75044}" destId="{A66F422C-6387-4D8F-9E83-A3ED560484C2}" srcOrd="0" destOrd="0" presId="urn:microsoft.com/office/officeart/2005/8/layout/cycle1"/>
    <dgm:cxn modelId="{C700A855-62EE-4576-BD71-5CCA169BE0AE}" srcId="{43911D2B-2A69-49DD-ACAE-D01B537C53C6}" destId="{0F1E6689-4AFC-4BD2-B4EF-8D0B70698A28}" srcOrd="1" destOrd="0" parTransId="{69FF0C84-EFF6-4A1D-B0BC-4E43816F1634}" sibTransId="{2094173B-71D3-4E8D-B8CE-85A3858998CB}"/>
    <dgm:cxn modelId="{06217319-F658-4B84-904F-59DC7A8D1A2D}" type="presOf" srcId="{6C121312-D953-4FC8-B9E8-77A7C026F983}" destId="{E397F5C4-5574-4170-825B-F38DB6A87597}" srcOrd="0" destOrd="0" presId="urn:microsoft.com/office/officeart/2005/8/layout/cycle1"/>
    <dgm:cxn modelId="{EF5139A3-1C54-40EF-8AF5-F0BACAC55154}" type="presOf" srcId="{9CD05BDE-23A8-4CCE-B532-6F728D0E1E7F}" destId="{E8AB16D3-25C9-408D-990D-695B980E5E86}" srcOrd="0" destOrd="0" presId="urn:microsoft.com/office/officeart/2005/8/layout/cycle1"/>
    <dgm:cxn modelId="{7E6CE4BA-4C4C-4811-80AD-98F38E6D1B01}" type="presOf" srcId="{FACAF0C0-18B1-4D2D-AE7C-BA45BEC11AC2}" destId="{B2F2A662-8DB6-419E-AAED-472C8E985ABA}" srcOrd="0" destOrd="0" presId="urn:microsoft.com/office/officeart/2005/8/layout/cycle1"/>
    <dgm:cxn modelId="{A888241B-9ABC-4B02-90CF-38028A84F50E}" type="presOf" srcId="{2E6FFCBC-FE51-4E10-99A5-570AB00F897C}" destId="{A5D8FC8C-628C-42DC-BCBA-D660562B0BEF}" srcOrd="0" destOrd="0" presId="urn:microsoft.com/office/officeart/2005/8/layout/cycle1"/>
    <dgm:cxn modelId="{D07C08FE-9CEF-4723-8663-BD6621056EA5}" type="presOf" srcId="{2094173B-71D3-4E8D-B8CE-85A3858998CB}" destId="{99354A76-A081-4C62-8DDC-B494A94F39D5}" srcOrd="0" destOrd="0" presId="urn:microsoft.com/office/officeart/2005/8/layout/cycle1"/>
    <dgm:cxn modelId="{3222BD90-41CD-4D69-B7FC-B761D1481DA4}" type="presOf" srcId="{5C011BA7-6412-4580-961A-4345108A2959}" destId="{AEFA15EC-7A85-4C26-864E-CA816CA702C7}" srcOrd="0" destOrd="0" presId="urn:microsoft.com/office/officeart/2005/8/layout/cycle1"/>
    <dgm:cxn modelId="{0C7C0B1C-7097-450F-8BC2-5F674B4560CF}" type="presOf" srcId="{0F1E6689-4AFC-4BD2-B4EF-8D0B70698A28}" destId="{47F8DBA7-A7B2-4DF3-B115-9F32E0D63248}" srcOrd="0" destOrd="0" presId="urn:microsoft.com/office/officeart/2005/8/layout/cycle1"/>
    <dgm:cxn modelId="{3E804792-A739-4937-A382-A184F7627B81}" srcId="{43911D2B-2A69-49DD-ACAE-D01B537C53C6}" destId="{6C121312-D953-4FC8-B9E8-77A7C026F983}" srcOrd="2" destOrd="0" parTransId="{A1A84EC7-0BEA-45AA-9A8A-20B7B56D2E2F}" sibTransId="{797969A8-6DBA-4369-8B76-E5A651508426}"/>
    <dgm:cxn modelId="{E64FA51B-45ED-4860-AF0D-56B258A8B8A5}" type="presOf" srcId="{050860FD-96C3-4A12-BB4E-D87237EC47B0}" destId="{E4B16523-32AE-4EED-97E0-5311B2798BF3}" srcOrd="0" destOrd="0" presId="urn:microsoft.com/office/officeart/2005/8/layout/cycle1"/>
    <dgm:cxn modelId="{65CE5D19-8E99-45C0-AFC3-1FB03A203106}" type="presOf" srcId="{797969A8-6DBA-4369-8B76-E5A651508426}" destId="{DAFAC537-059D-4A2F-B22F-8CA3A6863F81}" srcOrd="0" destOrd="0" presId="urn:microsoft.com/office/officeart/2005/8/layout/cycle1"/>
    <dgm:cxn modelId="{27C4014B-EE6B-43BF-94AD-B4DFB72D9796}" srcId="{43911D2B-2A69-49DD-ACAE-D01B537C53C6}" destId="{050860FD-96C3-4A12-BB4E-D87237EC47B0}" srcOrd="5" destOrd="0" parTransId="{C19B6F63-F6F5-4D59-A08C-877FAAA84C68}" sibTransId="{5C011BA7-6412-4580-961A-4345108A2959}"/>
    <dgm:cxn modelId="{736A2553-67DB-4A4C-A8F1-0675F8A3C530}" type="presOf" srcId="{953F8554-00CC-4F21-A7F7-5AA8C7E7559F}" destId="{4BADA98A-8184-4069-A294-4224DB52DD95}" srcOrd="0" destOrd="0" presId="urn:microsoft.com/office/officeart/2005/8/layout/cycle1"/>
    <dgm:cxn modelId="{0211F6AB-A02E-4875-B47F-C56D0EF4DFF0}" srcId="{43911D2B-2A69-49DD-ACAE-D01B537C53C6}" destId="{309536A6-9E71-48B6-8B1F-CE30FE4CF636}" srcOrd="3" destOrd="0" parTransId="{7C398F1A-7EB3-4041-BDFF-B4A2D58C87E7}" sibTransId="{2E6FFCBC-FE51-4E10-99A5-570AB00F897C}"/>
    <dgm:cxn modelId="{928CF4B7-6BC8-4D76-98D8-FCC5017A086F}" type="presOf" srcId="{309536A6-9E71-48B6-8B1F-CE30FE4CF636}" destId="{CF93ACA8-4F49-42D5-948D-677EA7FC8031}" srcOrd="0" destOrd="0" presId="urn:microsoft.com/office/officeart/2005/8/layout/cycle1"/>
    <dgm:cxn modelId="{55812C1E-207E-46D8-9F37-1AC68A314252}" srcId="{43911D2B-2A69-49DD-ACAE-D01B537C53C6}" destId="{FACAF0C0-18B1-4D2D-AE7C-BA45BEC11AC2}" srcOrd="6" destOrd="0" parTransId="{29EA1A89-7232-4345-A76E-66236B19A9D4}" sibTransId="{28871B2A-8D17-42A4-8F85-E43109422A52}"/>
    <dgm:cxn modelId="{9BBC1359-6A7D-4E4E-BEA7-D56C2461A1EF}" srcId="{43911D2B-2A69-49DD-ACAE-D01B537C53C6}" destId="{9CD05BDE-23A8-4CCE-B532-6F728D0E1E7F}" srcOrd="0" destOrd="0" parTransId="{46DDE243-CA96-46C1-809F-5D2663C6A678}" sibTransId="{FDCCD339-F4CE-40BB-8EB3-660781F75044}"/>
    <dgm:cxn modelId="{D2D6A1C2-E904-4340-823F-BB4D876428A7}" type="presOf" srcId="{D21A873B-6C51-4F3D-918C-4C6DBB9242D2}" destId="{8D910CC9-F91D-4D46-B11C-4120A8D0D404}" srcOrd="0" destOrd="0" presId="urn:microsoft.com/office/officeart/2005/8/layout/cycle1"/>
    <dgm:cxn modelId="{DEA96028-A7E3-49F4-800F-5D5AD7276EBA}" type="presOf" srcId="{28871B2A-8D17-42A4-8F85-E43109422A52}" destId="{D4434514-86AF-4ED9-A7D4-41E8A0B0FDD9}" srcOrd="0" destOrd="0" presId="urn:microsoft.com/office/officeart/2005/8/layout/cycle1"/>
    <dgm:cxn modelId="{B9C94DE0-C1ED-4DBD-A9AB-2B0CCC03DEC1}" type="presOf" srcId="{43911D2B-2A69-49DD-ACAE-D01B537C53C6}" destId="{0C7FD1BF-5361-4829-A251-E9D038DF0697}" srcOrd="0" destOrd="0" presId="urn:microsoft.com/office/officeart/2005/8/layout/cycle1"/>
    <dgm:cxn modelId="{044EA504-A1B2-411B-AA6C-D0923302BE7F}" srcId="{43911D2B-2A69-49DD-ACAE-D01B537C53C6}" destId="{953F8554-00CC-4F21-A7F7-5AA8C7E7559F}" srcOrd="4" destOrd="0" parTransId="{4035F0D6-0913-4466-960E-42E57751BDF2}" sibTransId="{D21A873B-6C51-4F3D-918C-4C6DBB9242D2}"/>
    <dgm:cxn modelId="{C0DDB225-BD3C-40ED-A38D-8AD0D472B941}" type="presParOf" srcId="{0C7FD1BF-5361-4829-A251-E9D038DF0697}" destId="{249698D0-6E0B-4DA2-981E-D6A5EAA8DBD0}" srcOrd="0" destOrd="0" presId="urn:microsoft.com/office/officeart/2005/8/layout/cycle1"/>
    <dgm:cxn modelId="{0E3DB68C-DDD3-46B6-B9F9-0C65E33A84E6}" type="presParOf" srcId="{0C7FD1BF-5361-4829-A251-E9D038DF0697}" destId="{E8AB16D3-25C9-408D-990D-695B980E5E86}" srcOrd="1" destOrd="0" presId="urn:microsoft.com/office/officeart/2005/8/layout/cycle1"/>
    <dgm:cxn modelId="{D3696724-E03F-4061-8607-21956A567DD8}" type="presParOf" srcId="{0C7FD1BF-5361-4829-A251-E9D038DF0697}" destId="{A66F422C-6387-4D8F-9E83-A3ED560484C2}" srcOrd="2" destOrd="0" presId="urn:microsoft.com/office/officeart/2005/8/layout/cycle1"/>
    <dgm:cxn modelId="{6F8FBEA1-01B5-406B-A5FC-C21338147DF8}" type="presParOf" srcId="{0C7FD1BF-5361-4829-A251-E9D038DF0697}" destId="{818D02B8-ADBB-4C06-B831-DBD5443AC8DF}" srcOrd="3" destOrd="0" presId="urn:microsoft.com/office/officeart/2005/8/layout/cycle1"/>
    <dgm:cxn modelId="{781C4BDA-FBE5-4CF3-9EDF-CD7D819BEBB7}" type="presParOf" srcId="{0C7FD1BF-5361-4829-A251-E9D038DF0697}" destId="{47F8DBA7-A7B2-4DF3-B115-9F32E0D63248}" srcOrd="4" destOrd="0" presId="urn:microsoft.com/office/officeart/2005/8/layout/cycle1"/>
    <dgm:cxn modelId="{347E2875-6FAA-4262-A7EA-4AD49B43A0DE}" type="presParOf" srcId="{0C7FD1BF-5361-4829-A251-E9D038DF0697}" destId="{99354A76-A081-4C62-8DDC-B494A94F39D5}" srcOrd="5" destOrd="0" presId="urn:microsoft.com/office/officeart/2005/8/layout/cycle1"/>
    <dgm:cxn modelId="{3F136B27-E3E9-4F01-ACA4-EA5E861FED0A}" type="presParOf" srcId="{0C7FD1BF-5361-4829-A251-E9D038DF0697}" destId="{B48DACE9-9E55-4131-AFE1-8085E9F264C4}" srcOrd="6" destOrd="0" presId="urn:microsoft.com/office/officeart/2005/8/layout/cycle1"/>
    <dgm:cxn modelId="{15C91149-DC71-4891-9B92-30C8E94A7048}" type="presParOf" srcId="{0C7FD1BF-5361-4829-A251-E9D038DF0697}" destId="{E397F5C4-5574-4170-825B-F38DB6A87597}" srcOrd="7" destOrd="0" presId="urn:microsoft.com/office/officeart/2005/8/layout/cycle1"/>
    <dgm:cxn modelId="{994089E2-3776-4CF3-8BCC-BFBCD8A74F0D}" type="presParOf" srcId="{0C7FD1BF-5361-4829-A251-E9D038DF0697}" destId="{DAFAC537-059D-4A2F-B22F-8CA3A6863F81}" srcOrd="8" destOrd="0" presId="urn:microsoft.com/office/officeart/2005/8/layout/cycle1"/>
    <dgm:cxn modelId="{09BE291C-C0A0-481F-874A-CCAC691B57F3}" type="presParOf" srcId="{0C7FD1BF-5361-4829-A251-E9D038DF0697}" destId="{936C6464-1986-4B2A-85B1-8C8E4EEEE756}" srcOrd="9" destOrd="0" presId="urn:microsoft.com/office/officeart/2005/8/layout/cycle1"/>
    <dgm:cxn modelId="{1AEB623A-AAA8-4A04-A384-48806BF1FA7A}" type="presParOf" srcId="{0C7FD1BF-5361-4829-A251-E9D038DF0697}" destId="{CF93ACA8-4F49-42D5-948D-677EA7FC8031}" srcOrd="10" destOrd="0" presId="urn:microsoft.com/office/officeart/2005/8/layout/cycle1"/>
    <dgm:cxn modelId="{24D4E3E1-0C80-48D0-BDEF-F09A418E00A4}" type="presParOf" srcId="{0C7FD1BF-5361-4829-A251-E9D038DF0697}" destId="{A5D8FC8C-628C-42DC-BCBA-D660562B0BEF}" srcOrd="11" destOrd="0" presId="urn:microsoft.com/office/officeart/2005/8/layout/cycle1"/>
    <dgm:cxn modelId="{985F7241-21B9-48F4-9ABC-F79A527A9CDF}" type="presParOf" srcId="{0C7FD1BF-5361-4829-A251-E9D038DF0697}" destId="{53104A4A-BDED-453B-B7FE-708268D54F6E}" srcOrd="12" destOrd="0" presId="urn:microsoft.com/office/officeart/2005/8/layout/cycle1"/>
    <dgm:cxn modelId="{6964708D-91A9-4DF9-8C14-EA0550A9D124}" type="presParOf" srcId="{0C7FD1BF-5361-4829-A251-E9D038DF0697}" destId="{4BADA98A-8184-4069-A294-4224DB52DD95}" srcOrd="13" destOrd="0" presId="urn:microsoft.com/office/officeart/2005/8/layout/cycle1"/>
    <dgm:cxn modelId="{45705A98-B7A6-493F-A05D-1E52E1E3BA9D}" type="presParOf" srcId="{0C7FD1BF-5361-4829-A251-E9D038DF0697}" destId="{8D910CC9-F91D-4D46-B11C-4120A8D0D404}" srcOrd="14" destOrd="0" presId="urn:microsoft.com/office/officeart/2005/8/layout/cycle1"/>
    <dgm:cxn modelId="{83C5A2F7-1778-49EA-902E-E392B25F3A0A}" type="presParOf" srcId="{0C7FD1BF-5361-4829-A251-E9D038DF0697}" destId="{9FE17F57-E2B5-4D2C-AC28-F1F2120F5A76}" srcOrd="15" destOrd="0" presId="urn:microsoft.com/office/officeart/2005/8/layout/cycle1"/>
    <dgm:cxn modelId="{479AD249-976D-4453-A704-82DEC8FCBF27}" type="presParOf" srcId="{0C7FD1BF-5361-4829-A251-E9D038DF0697}" destId="{E4B16523-32AE-4EED-97E0-5311B2798BF3}" srcOrd="16" destOrd="0" presId="urn:microsoft.com/office/officeart/2005/8/layout/cycle1"/>
    <dgm:cxn modelId="{51D9AF0B-3337-4A99-9578-86BCCDA60752}" type="presParOf" srcId="{0C7FD1BF-5361-4829-A251-E9D038DF0697}" destId="{AEFA15EC-7A85-4C26-864E-CA816CA702C7}" srcOrd="17" destOrd="0" presId="urn:microsoft.com/office/officeart/2005/8/layout/cycle1"/>
    <dgm:cxn modelId="{880BFE0F-E959-4726-BAC1-7622284CD066}" type="presParOf" srcId="{0C7FD1BF-5361-4829-A251-E9D038DF0697}" destId="{80260229-0D4E-4C42-BBC2-61FA44FB2E80}" srcOrd="18" destOrd="0" presId="urn:microsoft.com/office/officeart/2005/8/layout/cycle1"/>
    <dgm:cxn modelId="{9DE2D41E-4CA4-4D0C-B251-B2968DFAC945}" type="presParOf" srcId="{0C7FD1BF-5361-4829-A251-E9D038DF0697}" destId="{B2F2A662-8DB6-419E-AAED-472C8E985ABA}" srcOrd="19" destOrd="0" presId="urn:microsoft.com/office/officeart/2005/8/layout/cycle1"/>
    <dgm:cxn modelId="{857C7501-8302-4167-BFA5-BBA3C2C51EEC}" type="presParOf" srcId="{0C7FD1BF-5361-4829-A251-E9D038DF0697}" destId="{D4434514-86AF-4ED9-A7D4-41E8A0B0FDD9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5CD4C-6539-41C8-903E-AABBB10D3F2C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8BB1B-F66C-4EA0-B407-C87D2974E4F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72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BB1B-F66C-4EA0-B407-C87D2974E4FE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03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BB1B-F66C-4EA0-B407-C87D2974E4FE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2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BB1B-F66C-4EA0-B407-C87D2974E4FE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90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F66E-92CF-4A95-B042-FE319092E533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AF6E-25B4-4286-BC6A-892AFFD0D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mMEed3OdU3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000108"/>
            <a:ext cx="7772400" cy="1470025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ESCUELA DE FAMILIAS</a:t>
            </a:r>
            <a:endParaRPr lang="es-ES" sz="48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681077">
            <a:off x="1695796" y="3191161"/>
            <a:ext cx="6557986" cy="1822131"/>
          </a:xfrm>
          <a:noFill/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¡¡BIENVENIDOS/AS AL FASCINANTE UNIVERSO DE LA ADOLESCENCIA!! </a:t>
            </a:r>
            <a:endParaRPr lang="es-ES" sz="3600" b="1" dirty="0">
              <a:solidFill>
                <a:srgbClr val="FFC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770" name="Picture 2" descr="https://images.genial.ly/59e059d30b9c21060cb4c2ec/f2cfba30-9b87-4d5b-9d33-0deb5ac9a1f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2613949" cy="3571877"/>
          </a:xfrm>
          <a:prstGeom prst="rect">
            <a:avLst/>
          </a:prstGeom>
          <a:noFill/>
        </p:spPr>
      </p:pic>
      <p:pic>
        <p:nvPicPr>
          <p:cNvPr id="32772" name="Picture 4" descr="https://images.genial.ly/59e059d30b9c21060cb4c2ec/0e67cf29-dc3c-48e7-8713-20adca41ec6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0"/>
            <a:ext cx="2071670" cy="3759734"/>
          </a:xfrm>
          <a:prstGeom prst="rect">
            <a:avLst/>
          </a:prstGeom>
          <a:noFill/>
        </p:spPr>
      </p:pic>
      <p:pic>
        <p:nvPicPr>
          <p:cNvPr id="1026" name="Picture 2" descr="C:\Users\elena\OneDrive\Escritorio\IES ALGUADAIRA\logo 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3014" y="5294652"/>
            <a:ext cx="1550986" cy="15633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14346" y="14285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MITOS DE ESTA ETAPA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ES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ES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ES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ES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es-ES" sz="2400" b="1" i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s-ES" sz="2400" b="1" i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¿ESTÁS SEGUR@ DE QUE LA ADOLESCENCIA ES SÓLO ESTO?</a:t>
            </a:r>
            <a:endParaRPr lang="es-ES" sz="2400" b="1" i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00034" y="1857364"/>
            <a:ext cx="7215238" cy="29289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 hormonas están desbordadas, “no son racionales"</a:t>
            </a:r>
          </a:p>
          <a:p>
            <a:pPr fontAlgn="base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 una etapa que se caracteriza por su inmadurez.</a:t>
            </a:r>
          </a:p>
          <a:p>
            <a:pPr fontAlgn="base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 único bueno de la adolescencia es que acaba, mientras esté, hay que aguantar el proceso.</a:t>
            </a:r>
          </a:p>
          <a:p>
            <a:pPr fontAlgn="base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Sólo les interesan las relaciones con sus iguales, no le interesa pasar tiempo con sus familias.</a:t>
            </a:r>
          </a:p>
          <a:p>
            <a:pPr fontAlgn="base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Están “en su mundo” son egoístas,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vag@s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impulsiv@s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ctr"/>
            <a:endParaRPr lang="es-ES" dirty="0"/>
          </a:p>
        </p:txBody>
      </p:sp>
      <p:sp>
        <p:nvSpPr>
          <p:cNvPr id="20484" name="AutoShape 4" descr="Actividades distintas para fiestas 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1" descr="C:\Users\elena\OneDrive\Escritorio\self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47135">
            <a:off x="6544559" y="1099637"/>
            <a:ext cx="2439926" cy="151565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CAMBIOS EN EL CEREBRO ADOLESCENTE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particularidades principales 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 etapa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  surgen a causa de unos cambios naturales y </a:t>
            </a: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fundamentales 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en el cerebro</a:t>
            </a: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Se crean 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cuatro</a:t>
            </a:r>
            <a:r>
              <a:rPr lang="es-ES" sz="24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s-ES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cualidades en nuestra </a:t>
            </a:r>
            <a:r>
              <a:rPr lang="es-ES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mente:</a:t>
            </a:r>
          </a:p>
          <a:p>
            <a:pPr>
              <a:buNone/>
            </a:pPr>
            <a:endParaRPr lang="es-ES" dirty="0"/>
          </a:p>
          <a:p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71472" y="2714620"/>
          <a:ext cx="7929618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 descr="https://images.genial.ly/59e059d30b9c21060cb4c2ec/18966d3c-610e-41d8-bb10-57b098206eb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143248"/>
            <a:ext cx="1714512" cy="341763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 LOS CAMBIOS EN LOS ADOLESCENTES SON: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42844" y="1397000"/>
          <a:ext cx="85011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14348" y="571501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cap="all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¡¡APROVECHA LOS BENEFICIOS DE ESOS CAMBIOS !!</a:t>
            </a:r>
            <a:endParaRPr lang="es-ES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BÚSQUEDA DE NOVEDADES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mente adolescente </a:t>
            </a:r>
            <a:r>
              <a:rPr lang="es-ES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necesita </a:t>
            </a:r>
            <a:r>
              <a:rPr lang="es-ES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mayores cantidades de incentivos</a:t>
            </a:r>
          </a:p>
          <a:p>
            <a:pPr>
              <a:buNone/>
            </a:pPr>
            <a:r>
              <a:rPr lang="es-ES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 </a:t>
            </a:r>
            <a:r>
              <a:rPr lang="es-ES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ello suelen </a:t>
            </a:r>
            <a:r>
              <a:rPr lang="es-ES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sentirse </a:t>
            </a:r>
            <a:r>
              <a:rPr lang="es-ES" sz="2000" i="1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aburrid@s</a:t>
            </a:r>
            <a:endParaRPr lang="es-ES" sz="2000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28596" y="2071678"/>
          <a:ext cx="821537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 descr="https://images.genial.ly/genially/layouts/127704cb-6278-4ec0-b741-2a1ab4ac393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0"/>
            <a:ext cx="2130408" cy="2998537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 rot="270584">
            <a:off x="307924" y="5523461"/>
            <a:ext cx="7881772" cy="8751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" sz="1400" b="1" cap="all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r>
              <a:rPr lang="es-ES" sz="1400" b="1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momentos EN FAMILIA TAMBIÉN PUEDEN ser entretenidos, TOCA encontrar la manera DE HACERLOS sentir importantes en el ocio DE LA CASA. ESTAR libres Y RECEPTIV@S A SUS sugerencias SIEMPRE AYUDA A sostener EL lazo FAMILIAR</a:t>
            </a:r>
            <a:endParaRPr lang="es-ES" sz="1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endParaRPr lang="es-ES" sz="1400" cap="al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INTERVENCIÓN SOCIAL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1" i="1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L@s</a:t>
            </a:r>
            <a:r>
              <a:rPr lang="es-ES" sz="2000" b="1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jóvenes crean lazos con </a:t>
            </a:r>
            <a:r>
              <a:rPr lang="es-ES" sz="2000" b="1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 iguales y van </a:t>
            </a:r>
            <a:r>
              <a:rPr lang="es-ES" sz="20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naciendo </a:t>
            </a:r>
            <a:r>
              <a:rPr lang="es-ES" sz="2000" b="1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nuevas amistades</a:t>
            </a:r>
            <a:endParaRPr lang="es-ES" b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https://images.genial.ly/genially/layouts/33756b96-f47a-4ca5-8bdd-aa89a3b6a6a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728"/>
            <a:ext cx="2254003" cy="235743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 rot="21250816">
            <a:off x="854320" y="4539408"/>
            <a:ext cx="7578206" cy="14482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sz="1400" b="1" cap="all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Conforme van entrando en la adolescencia, los jóvenes necesitan despegarse de sus figuras de apego, explorando y buscando SEGURIDAD FUERA DEL NÚCLEO FAMILIAR. Aún así, sus lazos </a:t>
            </a:r>
            <a:r>
              <a:rPr lang="es-ES" sz="1400" b="1" cap="all" dirty="0" err="1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CERCANoS</a:t>
            </a:r>
            <a:r>
              <a:rPr lang="es-ES" sz="1400" b="1" cap="all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siguen A LO LARGO sus </a:t>
            </a:r>
            <a:r>
              <a:rPr lang="es-ES" sz="1400" b="1" cap="all" dirty="0" err="1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VIDAs</a:t>
            </a:r>
            <a:r>
              <a:rPr lang="es-ES" sz="1400" b="1" cap="all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 ¿TE atreves A </a:t>
            </a:r>
            <a:r>
              <a:rPr lang="es-ES" sz="1400" b="1" cap="all" dirty="0" err="1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buscaR</a:t>
            </a:r>
            <a:r>
              <a:rPr lang="es-ES" sz="1400" b="1" cap="all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 manera DE re CONECTAR DE NUEVO CON TU HIJ@ EN su adolescencia?</a:t>
            </a:r>
            <a:endParaRPr lang="es-ES" sz="1400" cap="all" dirty="0" smtClean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endParaRPr lang="es-ES" sz="1400" cap="al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MAYOR EXALTACIÓN EMOCIONAL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27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mente adolescente </a:t>
            </a:r>
            <a:r>
              <a:rPr lang="es-ES" sz="2700" b="1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está </a:t>
            </a:r>
            <a:r>
              <a:rPr lang="es-ES" sz="27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llena </a:t>
            </a:r>
            <a:r>
              <a:rPr lang="es-ES" sz="2700" b="1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vitalidad</a:t>
            </a:r>
            <a:endParaRPr lang="es-ES" b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4" descr="https://images.genial.ly/genially/layouts/bab6a5d7-c913-4d4d-ba18-8591ac71013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857496"/>
            <a:ext cx="2201847" cy="299776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 rot="498807">
            <a:off x="15232" y="5371497"/>
            <a:ext cx="7480476" cy="857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s-ES" sz="14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¿te acuerdas de ESA VITALIDAD CUANDO ERAS adolescente? ¿NO </a:t>
            </a:r>
            <a:r>
              <a:rPr lang="es-ES" sz="1400" b="1" cap="all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DEBERíAMOS</a:t>
            </a:r>
            <a:r>
              <a:rPr lang="es-ES" sz="14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aparcar la nostalgia y reCONECTARNOS CON ESAS SENSACIONES INTERNAS y </a:t>
            </a:r>
            <a:r>
              <a:rPr lang="es-ES" sz="1400" b="1" cap="all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empatizar</a:t>
            </a:r>
            <a:r>
              <a:rPr lang="es-ES" sz="14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más con nuestros adolescentes? </a:t>
            </a:r>
            <a:endParaRPr lang="es-ES" sz="1400" cap="al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EXPLORACIÓN CREATIVA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2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mente adolescente </a:t>
            </a:r>
            <a:r>
              <a:rPr lang="es-ES" sz="2200" b="1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</a:t>
            </a:r>
            <a:r>
              <a:rPr lang="es-ES" sz="22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 del camino establecido, enfocándose en  diferentes ideas</a:t>
            </a:r>
            <a:endParaRPr lang="es-ES" b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61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https://images.genial.ly/genially/layouts/4ff706d1-7805-40e7-a590-245b0d4d6e9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0"/>
            <a:ext cx="1857388" cy="3169751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71472" y="5357826"/>
            <a:ext cx="7506827" cy="1149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" sz="1400" b="1" cap="all" dirty="0" smtClean="0">
              <a:solidFill>
                <a:schemeClr val="bg1"/>
              </a:solidFill>
            </a:endParaRPr>
          </a:p>
          <a:p>
            <a:pPr fontAlgn="base"/>
            <a:r>
              <a:rPr lang="es-ES" sz="1400" b="1" cap="all" dirty="0" smtClean="0">
                <a:solidFill>
                  <a:schemeClr val="bg1"/>
                </a:solidFill>
              </a:rPr>
              <a:t>Vivimos en una sociedad cambiante y dinámica, siendo la escuela un reflejo de ello, por lo que no podemos usar las mismas estrategias que usaron con </a:t>
            </a:r>
            <a:r>
              <a:rPr lang="es-ES" sz="1400" b="1" cap="all" dirty="0" err="1" smtClean="0">
                <a:solidFill>
                  <a:schemeClr val="bg1"/>
                </a:solidFill>
              </a:rPr>
              <a:t>nosotr@s</a:t>
            </a:r>
            <a:r>
              <a:rPr lang="es-ES" sz="1400" b="1" cap="all" dirty="0" smtClean="0">
                <a:solidFill>
                  <a:schemeClr val="bg1"/>
                </a:solidFill>
              </a:rPr>
              <a:t>, si no que debemos adaptarnos y formarnos para encajar estos cambios, teniendo como lema: “formarse o caducar” siendo nuestro motor el querer entender a </a:t>
            </a:r>
            <a:r>
              <a:rPr lang="es-ES" sz="1400" b="1" cap="all" dirty="0" err="1" smtClean="0">
                <a:solidFill>
                  <a:schemeClr val="bg1"/>
                </a:solidFill>
              </a:rPr>
              <a:t>l@s</a:t>
            </a:r>
            <a:r>
              <a:rPr lang="es-ES" sz="1400" b="1" cap="all" dirty="0" smtClean="0">
                <a:solidFill>
                  <a:schemeClr val="bg1"/>
                </a:solidFill>
              </a:rPr>
              <a:t> adolescentes y mejorar nuestras relaciones con </a:t>
            </a:r>
            <a:r>
              <a:rPr lang="es-ES" sz="1400" b="1" cap="all" dirty="0" err="1" smtClean="0">
                <a:solidFill>
                  <a:schemeClr val="bg1"/>
                </a:solidFill>
              </a:rPr>
              <a:t>ell@s</a:t>
            </a:r>
            <a:r>
              <a:rPr lang="es-ES" sz="1400" b="1" cap="all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endParaRPr lang="es-ES" sz="1400" b="1" cap="all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1"/>
            <a:ext cx="6043626" cy="450059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es-ES" i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L@s</a:t>
            </a:r>
            <a:r>
              <a:rPr lang="es-ES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adolescentes necesitan </a:t>
            </a:r>
            <a:r>
              <a:rPr lang="es-ES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tiempo para fijar estos </a:t>
            </a:r>
            <a:r>
              <a:rPr lang="es-ES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cambios en su cerebro y que todo quede </a:t>
            </a:r>
            <a:r>
              <a:rPr lang="es-ES" b="1" i="1" dirty="0" smtClean="0">
                <a:solidFill>
                  <a:srgbClr val="CC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INCORPORADO E INTEGRADO</a:t>
            </a:r>
          </a:p>
          <a:p>
            <a:pPr algn="ctr" fontAlgn="base">
              <a:buNone/>
            </a:pP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r>
              <a:rPr lang="es-ES" b="1" i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COMO LOS BEBÉS, ESTÁN EN PROCESO DE DESARROLLO</a:t>
            </a:r>
          </a:p>
          <a:p>
            <a:pPr algn="ctr" fontAlgn="base">
              <a:buNone/>
            </a:pPr>
            <a:endParaRPr lang="es-ES" i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r>
              <a:rPr lang="es-ES" sz="26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 TE ACUERDAS TODAS LAS </a:t>
            </a:r>
            <a:r>
              <a:rPr lang="es-ES" sz="2600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VECES QUE HUBO QUE </a:t>
            </a:r>
            <a:r>
              <a:rPr lang="es-ES" sz="26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INSITIR Y </a:t>
            </a:r>
            <a:r>
              <a:rPr lang="es-ES" sz="2600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REPETIR </a:t>
            </a:r>
            <a:r>
              <a:rPr lang="es-ES" sz="26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CUANDO LE QUERIAMOS ENSEÑAR ALGO DE NIÑOS HASTA QUE ADQUIRIAN LOS CONCOMIMIENTOS (CAMINAR, LEER...</a:t>
            </a:r>
            <a:r>
              <a:rPr lang="es-ES" sz="2600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s-ES" sz="26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algn="ctr" fontAlgn="base">
              <a:buNone/>
            </a:pPr>
            <a:r>
              <a:rPr lang="es-ES" i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i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 descr="https://images.genial.ly/5e9ecbf3d331670fb9344328/b908a536-2039-4cb5-9af7-0d2978b32e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794" y="0"/>
            <a:ext cx="2643206" cy="304572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929058" y="5214950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ENSAYO / ERROR CONTINUO Y AHÍ ESTABAIS ACOMPAÑÁNDOLES</a:t>
            </a:r>
            <a:endParaRPr lang="es-ES" sz="2000" b="1" dirty="0"/>
          </a:p>
        </p:txBody>
      </p:sp>
      <p:pic>
        <p:nvPicPr>
          <p:cNvPr id="16388" name="Picture 4" descr="https://media3.giphy.com/media/l41lRTRi4lYbaTTcQ/giphy.gif?cid=a267dfa3e27263844955cb151e5ce7008e0ee6613eef8f91&amp;rid=giphy.gif&amp;16173709799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10092"/>
            <a:ext cx="3364836" cy="2347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3328982" cy="5340369"/>
          </a:xfrm>
        </p:spPr>
        <p:txBody>
          <a:bodyPr>
            <a:normAutofit fontScale="40000" lnSpcReduction="20000"/>
          </a:bodyPr>
          <a:lstStyle/>
          <a:p>
            <a:pPr fontAlgn="base">
              <a:lnSpc>
                <a:spcPct val="170000"/>
              </a:lnSpc>
              <a:buNone/>
            </a:pPr>
            <a:r>
              <a:rPr lang="es-ES" b="1" cap="all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 </a:t>
            </a:r>
            <a:r>
              <a:rPr lang="es-ES" b="1" cap="all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INTENTAMOS PARAR SU INTERÉS POR LO NUEVO Y SUS IDEAS  CREATIVAS, </a:t>
            </a:r>
            <a:r>
              <a:rPr lang="es-ES" b="1" cap="all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 COMO SI </a:t>
            </a:r>
            <a:r>
              <a:rPr lang="es-ES" b="1" cap="all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INTENTÁRAMOS PARAR LA </a:t>
            </a:r>
            <a:r>
              <a:rPr lang="es-ES" b="1" cap="all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FUERza</a:t>
            </a:r>
            <a:r>
              <a:rPr lang="es-ES" b="1" cap="all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b="1" cap="all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NATURAL DE UNA CATARATA. LA FUERZA DE LA ADOLESCENCIA ENCONTRARÁ LA MANERA DE </a:t>
            </a:r>
            <a:r>
              <a:rPr lang="es-ES" b="1" cap="all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expresarse.</a:t>
            </a:r>
            <a:r>
              <a:rPr lang="es-ES" b="1" cap="all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b="1" cap="all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b="1" cap="all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lnSpc>
                <a:spcPct val="170000"/>
              </a:lnSpc>
              <a:buNone/>
            </a:pPr>
            <a:endParaRPr lang="es-ES" cap="all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lnSpc>
                <a:spcPct val="170000"/>
              </a:lnSpc>
              <a:buNone/>
            </a:pPr>
            <a:r>
              <a:rPr lang="es-ES" b="1" cap="all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NO </a:t>
            </a:r>
            <a:r>
              <a:rPr lang="es-ES" b="1" cap="all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podemos parar UNA </a:t>
            </a:r>
            <a:r>
              <a:rPr lang="es-ES" b="1" cap="all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CATARATA, PERO SÍ SE </a:t>
            </a:r>
            <a:r>
              <a:rPr lang="es-ES" b="1" cap="all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Podemos APRENDER </a:t>
            </a:r>
            <a:r>
              <a:rPr lang="es-ES" b="1" cap="all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s-ES" b="1" cap="all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reconducir  </a:t>
            </a:r>
            <a:r>
              <a:rPr lang="es-ES" b="1" cap="all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 CAUDAL Y A </a:t>
            </a:r>
            <a:r>
              <a:rPr lang="es-ES" b="1" cap="all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emplear </a:t>
            </a:r>
            <a:r>
              <a:rPr lang="es-ES" b="1" cap="all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 </a:t>
            </a:r>
            <a:r>
              <a:rPr lang="es-ES" b="1" cap="all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energía</a:t>
            </a:r>
            <a:endParaRPr lang="es-ES" cap="all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4329114" cy="584043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s-ES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LA ETAPA DE LA NIÑEZ, LOS NIÑ@S ADMIRAN A  SUS PADRES/MADRES  E IMITAN SU COMPORTAMIENTO COMO  ÚNICOS DE SU REALIDAD.</a:t>
            </a:r>
          </a:p>
          <a:p>
            <a:pPr>
              <a:lnSpc>
                <a:spcPct val="170000"/>
              </a:lnSpc>
              <a:buNone/>
            </a:pPr>
            <a:endParaRPr lang="es-ES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s-ES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LA ETAPA DE LA  ADOLESCENCIA CAMBIA ESTE CONCEPTO, Y COMIENZAN A VER LAS PERSONAS REALES QUE HAY DETRÁS DE SUS PADRES/MADRES, NO SON HÉROES NI PUEDEN CON TODO, SI NO QUE COMENTEN ERRORES Y TIENEN LIMITACIONES. </a:t>
            </a:r>
          </a:p>
          <a:p>
            <a:pPr>
              <a:buNone/>
            </a:pP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 smtClean="0"/>
          </a:p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928662" y="5429264"/>
            <a:ext cx="5357850" cy="642942"/>
          </a:xfrm>
          <a:prstGeom prst="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¿Y SI ESTE CAMBIO, LO EMPLEAMOS PARA AYUDARLES A SALIR AL MUNDO?</a:t>
            </a:r>
            <a:endParaRPr lang="es-ES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8" name="Picture 2" descr="https://images.genial.ly/59e059d30b9c21060cb4c2ec/b62f239a-de76-4874-8a1e-7c7f9b0541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457684" cy="5068412"/>
          </a:xfrm>
          <a:prstGeom prst="rect">
            <a:avLst/>
          </a:prstGeom>
          <a:noFill/>
        </p:spPr>
      </p:pic>
      <p:sp>
        <p:nvSpPr>
          <p:cNvPr id="9" name="8 Flecha doblada hacia arriba"/>
          <p:cNvSpPr/>
          <p:nvPr/>
        </p:nvSpPr>
        <p:spPr>
          <a:xfrm>
            <a:off x="6643702" y="4357694"/>
            <a:ext cx="428628" cy="1571636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6900882" cy="79690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PRIMERA SESIÓN</a:t>
            </a:r>
            <a:endParaRPr lang="es-E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3900486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¿Conocemos a nuestros </a:t>
            </a:r>
            <a:r>
              <a:rPr lang="es-ES" sz="2600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hij@s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¿Cómo influye la adolescencia en la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actitud de mi </a:t>
            </a:r>
            <a:r>
              <a:rPr lang="es-ES" sz="2600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hij@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>
              <a:buNone/>
            </a:pPr>
            <a:endParaRPr lang="es-ES" sz="26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ES" sz="2600" b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Debemos conocer las características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físicas, psicológicas y sociales que implica el paso de la niñez a la edad adulta y su implicación educativa</a:t>
            </a:r>
            <a:endParaRPr lang="es-ES" sz="2600" b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ES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LA FAMILIA SE REINVENTA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428728" y="2143116"/>
          <a:ext cx="609600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s://images.genial.ly/59e059d30b9c21060cb4c2ec/1ad68b7a-39b2-4b7c-a08e-bc372af4164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844" y="4143380"/>
            <a:ext cx="2832874" cy="200026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14282" y="4643446"/>
            <a:ext cx="5143536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CC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¿ESTÁS PREPARAD@?</a:t>
            </a:r>
            <a:endParaRPr lang="es-ES" sz="2400" b="1" dirty="0">
              <a:solidFill>
                <a:srgbClr val="CC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1357299"/>
            <a:ext cx="8001056" cy="861774"/>
          </a:xfrm>
          <a:prstGeom prst="rect">
            <a:avLst/>
          </a:prstGeom>
          <a:solidFill>
            <a:srgbClr val="CC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cap="all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TOCA REAJUSTAR LA SEGURIDAD</a:t>
            </a:r>
          </a:p>
          <a:p>
            <a:endParaRPr lang="es-E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1397000"/>
          <a:ext cx="885828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dondear rectángulo de esquina sencilla"/>
          <p:cNvSpPr/>
          <p:nvPr/>
        </p:nvSpPr>
        <p:spPr>
          <a:xfrm>
            <a:off x="571472" y="357166"/>
            <a:ext cx="8286776" cy="857256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ESTÁS DISPUEST@ A ADENTRATE EN ESTE ESTE NUEVO MUNDO?</a:t>
            </a:r>
            <a:endParaRPr lang="es-ES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 fontAlgn="base">
              <a:buNone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 DEJAMOS FLUIR LA CATARATA DE LA ADOLESCENCIA, TU HIJ@ NECESITARÁ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</a:p>
          <a:p>
            <a:pPr algn="ctr" fontAlgn="base">
              <a:buNone/>
            </a:pPr>
            <a:endParaRPr lang="es-ES" sz="200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endParaRPr lang="es-ES" sz="200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endParaRPr lang="es-ES" sz="200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endParaRPr lang="es-ES" sz="2000" b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MANTENERSE EN EQUILIBRIO </a:t>
            </a:r>
            <a:endParaRPr lang="es-ES" sz="1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buNone/>
            </a:pPr>
            <a:endParaRPr lang="es-ES" i="1" dirty="0" smtClean="0"/>
          </a:p>
          <a:p>
            <a:pPr fontAlgn="base">
              <a:buNone/>
            </a:pPr>
            <a:endParaRPr lang="es-ES" b="1" dirty="0" smtClean="0"/>
          </a:p>
          <a:p>
            <a:pPr fontAlgn="base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8" name="7 Imagen" descr="FIE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571876"/>
            <a:ext cx="3647397" cy="2428532"/>
          </a:xfrm>
          <a:prstGeom prst="rect">
            <a:avLst/>
          </a:prstGeom>
        </p:spPr>
      </p:pic>
      <p:pic>
        <p:nvPicPr>
          <p:cNvPr id="9" name="8 Imagen" descr="MÓV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500438"/>
            <a:ext cx="3335575" cy="2422413"/>
          </a:xfrm>
          <a:prstGeom prst="rect">
            <a:avLst/>
          </a:prstGeom>
        </p:spPr>
      </p:pic>
      <p:pic>
        <p:nvPicPr>
          <p:cNvPr id="17410" name="Picture 2" descr="✓ Imagen de Adolescente equilibrio en slackline con vista panorámica  Fotografía de 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928670"/>
            <a:ext cx="2714644" cy="18097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2844" y="3214686"/>
            <a:ext cx="564360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Porque a pesar de que les veas tan diferentes…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142852"/>
            <a:ext cx="8715436" cy="1285876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cap="all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SIGUEN SIENDO ELL@S</a:t>
            </a:r>
            <a:r>
              <a:rPr lang="es-ES" b="1" cap="all" dirty="0" smtClean="0">
                <a:solidFill>
                  <a:srgbClr val="FFFF66"/>
                </a:solidFill>
              </a:rPr>
              <a:t/>
            </a:r>
            <a:br>
              <a:rPr lang="es-ES" b="1" cap="all" dirty="0" smtClean="0">
                <a:solidFill>
                  <a:srgbClr val="FFFF66"/>
                </a:solidFill>
              </a:rPr>
            </a:br>
            <a:endParaRPr lang="es-ES" dirty="0">
              <a:solidFill>
                <a:srgbClr val="FFFF6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4500570"/>
            <a:ext cx="7429552" cy="571504"/>
          </a:xfrm>
          <a:solidFill>
            <a:srgbClr val="52AEBA"/>
          </a:solidFill>
        </p:spPr>
        <p:txBody>
          <a:bodyPr>
            <a:normAutofit fontScale="85000" lnSpcReduction="10000"/>
          </a:bodyPr>
          <a:lstStyle/>
          <a:p>
            <a:pPr algn="ctr" fontAlgn="base">
              <a:buNone/>
            </a:pPr>
            <a:r>
              <a:rPr lang="es-ES" sz="2800" b="1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¡ </a:t>
            </a:r>
            <a:r>
              <a:rPr lang="es-ES" sz="28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 NECESITAN </a:t>
            </a:r>
            <a:r>
              <a:rPr lang="es-ES" sz="2800" b="1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cerca aunque no lo sepan!</a:t>
            </a:r>
            <a:endParaRPr lang="es-ES" sz="2800" cap="al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endParaRPr lang="es-ES" sz="2800" cap="all" dirty="0"/>
          </a:p>
          <a:p>
            <a:endParaRPr lang="es-ES" dirty="0"/>
          </a:p>
        </p:txBody>
      </p:sp>
      <p:pic>
        <p:nvPicPr>
          <p:cNvPr id="10242" name="Picture 2" descr="https://images.genial.ly/59e059d30b9c21060cb4c2ec/828c3ebb-c2a7-4378-8388-b398246aff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8449">
            <a:off x="3147871" y="568381"/>
            <a:ext cx="2446031" cy="409412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 rot="179547">
            <a:off x="728807" y="5041861"/>
            <a:ext cx="7072362" cy="738664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aunque... DE manera DISTINTA</a:t>
            </a:r>
            <a:endParaRPr lang="es-ES" sz="2400" cap="all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14546" y="5643578"/>
            <a:ext cx="5286412" cy="86177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cap="all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¿ESTÁS </a:t>
            </a:r>
            <a:r>
              <a:rPr lang="es-ES" sz="3200" b="1" cap="all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preparad@</a:t>
            </a:r>
            <a:r>
              <a:rPr lang="es-ES" sz="3200" b="1" cap="all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s-ES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419094">
            <a:off x="457200" y="1600200"/>
            <a:ext cx="8229600" cy="4525963"/>
          </a:xfrm>
        </p:spPr>
        <p:txBody>
          <a:bodyPr/>
          <a:lstStyle/>
          <a:p>
            <a:pPr algn="ctr" fontAlgn="base">
              <a:buNone/>
            </a:pPr>
            <a:r>
              <a:rPr lang="es-ES" b="1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AHORA SI</a:t>
            </a:r>
            <a:r>
              <a:rPr lang="es-ES" b="1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</a:p>
          <a:p>
            <a:pPr algn="ctr" fontAlgn="base">
              <a:buNone/>
            </a:pPr>
            <a:endParaRPr lang="es-ES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r>
              <a:rPr lang="es-ES" b="1" i="1" cap="all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s-ES" b="1" i="1" cap="all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¡¡¡ BIENVENID@S ... </a:t>
            </a:r>
            <a:r>
              <a:rPr lang="es-ES" b="1" i="1" cap="all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 fantástico universo DE LA ADOLESCENCIA!!!</a:t>
            </a:r>
            <a:endParaRPr lang="es-ES" cap="all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dirty="0"/>
          </a:p>
        </p:txBody>
      </p:sp>
      <p:pic>
        <p:nvPicPr>
          <p:cNvPr id="4" name="Picture 2" descr="https://images.genial.ly/59e059d30b9c21060cb4c2ec/f2cfba30-9b87-4d5b-9d33-0deb5ac9a1f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2613949" cy="3571877"/>
          </a:xfrm>
          <a:prstGeom prst="rect">
            <a:avLst/>
          </a:prstGeom>
          <a:noFill/>
        </p:spPr>
      </p:pic>
      <p:pic>
        <p:nvPicPr>
          <p:cNvPr id="5" name="Picture 4" descr="https://images.genial.ly/59e059d30b9c21060cb4c2ec/0e67cf29-dc3c-48e7-8713-20adca41ec6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2071670" cy="37597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Vamos a realizar una serie de actividades para ver cual debe ser nuestro punto de partida con nuestros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hij@s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tras lo visto.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https://images.genial.ly/59e059d30b9c21060cb4c2ec/906c636b-e41f-4dcd-ac1f-8d9448d55cf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502008" cy="3502009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000232" y="642918"/>
            <a:ext cx="6000792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ACTIVIDADES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Radiografía de tu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hij@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 </a:t>
            </a:r>
          </a:p>
          <a:p>
            <a:pPr>
              <a:buNone/>
            </a:pPr>
            <a:r>
              <a:rPr lang="es-ES" dirty="0"/>
              <a:t> </a:t>
            </a:r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48" y="1785926"/>
          <a:ext cx="6357981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327"/>
                <a:gridCol w="2119327"/>
                <a:gridCol w="2119327"/>
              </a:tblGrid>
              <a:tr h="122316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Características de mi hijo/a</a:t>
                      </a:r>
                      <a:endParaRPr lang="es-E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Puntos fuertes</a:t>
                      </a:r>
                      <a:endParaRPr lang="es-E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Puntos débiles</a:t>
                      </a:r>
                      <a:endParaRPr lang="es-E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277296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Pin en Ilustracio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142984"/>
            <a:ext cx="1678185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Vamos a leer de manera común un documento en el que a través de rimas se expresa las características de los adolescentes. </a:t>
            </a:r>
          </a:p>
          <a:p>
            <a:pPr>
              <a:buNone/>
            </a:pPr>
            <a:r>
              <a:rPr lang="es-ES" dirty="0" smtClean="0">
                <a:solidFill>
                  <a:srgbClr val="7030A0"/>
                </a:solidFill>
              </a:rPr>
              <a:t> </a:t>
            </a:r>
          </a:p>
          <a:p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1" descr="C:\Users\elena\OneDrive\Escritorio\self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286124"/>
            <a:ext cx="4572032" cy="255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357166"/>
            <a:ext cx="4286280" cy="67151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Su personalidad es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cambiante,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mucho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le cuesta afirmarse.</a:t>
            </a:r>
          </a:p>
          <a:p>
            <a:pPr>
              <a:buNone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Exhibicionista y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locuaz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veces se suele mostrar.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Por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su inacabada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personalidad,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su ídolo se identificará.</a:t>
            </a:r>
          </a:p>
          <a:p>
            <a:pPr>
              <a:buNone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Inestable en lo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afectivo,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sensible y agresivo.</a:t>
            </a:r>
          </a:p>
          <a:p>
            <a:pPr>
              <a:buNone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Los cambios de mente y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cuerpo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causa de desconcierto.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chicas se hacen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mujeres,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los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chicos más lento lo tienen.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Despierta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sexualidad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lo largo de esta edad.</a:t>
            </a:r>
          </a:p>
          <a:p>
            <a:pPr>
              <a:buNone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Sus intereses se han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dispersado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al rendimiento han afectado.</a:t>
            </a:r>
          </a:p>
          <a:p>
            <a:pPr>
              <a:buNone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Al hablar ronca su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voz,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suele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soltar un taco o dos.</a:t>
            </a:r>
          </a:p>
          <a:p>
            <a:pPr>
              <a:buNone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El ridículo y la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ofensa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la cosa más tremenda.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recrea en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sentimientos: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frecuencia sueña despierto.</a:t>
            </a:r>
          </a:p>
          <a:p>
            <a:pPr>
              <a:buNone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Entre sueño y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realidad,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forja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su personalidad.</a:t>
            </a:r>
          </a:p>
          <a:p>
            <a:pPr>
              <a:buNone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Es cambiante e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ideal</a:t>
            </a:r>
            <a:endParaRPr lang="es-E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amor en esta edad.</a:t>
            </a:r>
          </a:p>
          <a:p>
            <a:pPr>
              <a:buNone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Su capacidad verbal aumenta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None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razona y analiza la experiencia.</a:t>
            </a:r>
          </a:p>
          <a:p>
            <a:pPr>
              <a:buNone/>
            </a:pPr>
            <a:r>
              <a:rPr lang="es-ES" sz="1400" dirty="0"/>
              <a:t/>
            </a:r>
            <a:br>
              <a:rPr lang="es-ES" sz="1400" dirty="0"/>
            </a:br>
            <a:endParaRPr lang="es-ES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429124" y="357166"/>
            <a:ext cx="392909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 pensamiento da un gran salto: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ahora trabaja con lo abstracto.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Desarrollo mental y personal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acaban de armonizar.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un periodo crucial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 su formación moral.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 hábito que hay que lograr: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de la higiene personal.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 críticos y feroces al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juzgar a los mayores.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Terrible descubrimiento: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¡Los mayores tienen defectos!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 no es tan héroe papá: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duele bajarlo del pedestal.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 de chico lo mandas callar,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diálogo ahora difícil será.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Obedecen si hay razón;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pero, por narices, no.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autoridad desafían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 todas sus energías.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Sienten la amistad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como algo fundamental.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normal que sólo diga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sus secretos a una amiga.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 parece algo sincero,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entregan de cuerpo entero.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lo pasan de maravilla</a:t>
            </a:r>
            <a:b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 los miembros de su pandilla</a:t>
            </a:r>
          </a:p>
          <a:p>
            <a:r>
              <a:rPr lang="es-E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endParaRPr lang="es-E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continuación, las familias se dividirán en pequeños grupos a través de plataforma digital de trabajo y deberán anotar de manera consensuada qué características habían anotado y cuáles hacen referencia la rima.</a:t>
            </a:r>
          </a:p>
          <a:p>
            <a:pPr>
              <a:buNone/>
            </a:pPr>
            <a:endParaRPr lang="es-ES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Estos grupos de personas, se reúnen durante seis minutos para discutir sobre dicha cuestión y exponer sus conclusiones a todo el grupo llegando a una conclusión general.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ÍNDICE</a:t>
            </a:r>
            <a:endParaRPr lang="es-E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Nos ponemos en situación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¿Qué es la adolescencia?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Mitos de esta etapa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familia se reinventa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Actividades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¿Nos ayudas a progresar?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pic>
        <p:nvPicPr>
          <p:cNvPr id="4" name="Picture 2" descr="https://images.genial.ly/59e059d30b9c21060cb4c2ec/a4a95f40-2697-45e2-b03b-f5a64f8fc3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92845">
            <a:off x="4877372" y="1728278"/>
            <a:ext cx="4381802" cy="32022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939916"/>
          </a:xfrm>
        </p:spPr>
        <p:txBody>
          <a:bodyPr>
            <a:noAutofit/>
          </a:bodyPr>
          <a:lstStyle/>
          <a:p>
            <a:r>
              <a:rPr lang="es-ES" sz="3600" b="1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¿Y si nos </a:t>
            </a:r>
            <a:r>
              <a:rPr lang="es-ES" sz="3600" b="1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expresaran </a:t>
            </a:r>
            <a:r>
              <a:rPr lang="es-ES" sz="3600" b="1" i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nuestr@s</a:t>
            </a:r>
            <a:r>
              <a:rPr lang="es-ES" sz="3600" b="1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adolescentes </a:t>
            </a:r>
            <a:r>
              <a:rPr lang="es-ES" sz="3600" b="1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 que les </a:t>
            </a:r>
            <a:r>
              <a:rPr lang="es-ES" sz="3600" b="1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sucede?</a:t>
            </a:r>
            <a:endParaRPr lang="es-ES" sz="36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43182"/>
            <a:ext cx="8229600" cy="3482981"/>
          </a:xfrm>
        </p:spPr>
        <p:txBody>
          <a:bodyPr/>
          <a:lstStyle/>
          <a:p>
            <a:pPr>
              <a:buNone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psicóloga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Gretchen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Schmelzer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escribió en 2015 una carta como si la escribieran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l@s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hij@s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llamada “ la carta que tu adolescente no puede escribirte”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2050" name="Picture 2" descr="https://images.genial.ly/59e059d30b9c21060cb4c2ec/e4613417-76e7-4a75-89e8-1168dd3b021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2571751"/>
          </a:xfrm>
          <a:prstGeom prst="rect">
            <a:avLst/>
          </a:prstGeom>
          <a:noFill/>
        </p:spPr>
      </p:pic>
      <p:pic>
        <p:nvPicPr>
          <p:cNvPr id="2052" name="Picture 4" descr="https://images.genial.ly/59e059d30b9c21060cb4c2ec/248ae625-e777-46e2-9a5b-ebeda87cd8e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14818"/>
            <a:ext cx="2643182" cy="264318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14348" y="5072074"/>
            <a:ext cx="5000660" cy="107157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Charlemos…¿qué cosas nuestros </a:t>
            </a:r>
            <a:r>
              <a:rPr lang="es-ES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hij@s</a:t>
            </a:r>
            <a:r>
              <a:rPr lang="es-E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quisieran contarnos y no lo hacen?</a:t>
            </a:r>
            <a:endParaRPr lang="es-E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es-E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LA MENTE DE UN ADOLESCENTE </a:t>
            </a:r>
            <a:endParaRPr lang="es-ES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Para que sea más fácil…¿qué temáticas creéis que habría en esta cabeza si fuese la de su </a:t>
            </a:r>
            <a:r>
              <a:rPr lang="es-ES" dirty="0" err="1" smtClean="0"/>
              <a:t>hij@</a:t>
            </a:r>
            <a:r>
              <a:rPr lang="es-ES" dirty="0" smtClean="0"/>
              <a:t>?¿qué le preocupa?</a:t>
            </a:r>
            <a:endParaRPr lang="es-ES" dirty="0"/>
          </a:p>
        </p:txBody>
      </p:sp>
      <p:pic>
        <p:nvPicPr>
          <p:cNvPr id="1026" name="Picture 2" descr="8984483-pensamiento-de-silueta-masculina-de-cabeza-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57562"/>
            <a:ext cx="3103569" cy="310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s-ES" b="1" dirty="0" smtClean="0">
                <a:solidFill>
                  <a:srgbClr val="CC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Vamos a ver a continuación un ejemplo de esta “carta” en la que se describe la demanda de un </a:t>
            </a:r>
            <a:r>
              <a:rPr lang="es-ES" b="1" dirty="0" err="1" smtClean="0">
                <a:solidFill>
                  <a:srgbClr val="CC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niñ@</a:t>
            </a:r>
            <a:r>
              <a:rPr lang="es-ES" b="1" dirty="0" smtClean="0">
                <a:solidFill>
                  <a:srgbClr val="CC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hacia sus padres/madres, donde les pide respeto, autonomía y comprensión</a:t>
            </a:r>
            <a:endParaRPr lang="es-ES" b="1" dirty="0">
              <a:solidFill>
                <a:srgbClr val="CC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5929354"/>
          </a:xfrm>
        </p:spPr>
        <p:txBody>
          <a:bodyPr>
            <a:normAutofit fontScale="32500" lnSpcReduction="20000"/>
          </a:bodyPr>
          <a:lstStyle/>
          <a:p>
            <a:endParaRPr lang="es-ES" dirty="0" smtClean="0"/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me grites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 respeto menos cuando lo haces. Y me enseñas a gritar a mí también y yo no quiero hacerlo.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Trátame con amabilidad y cordialidad igual que a tus amigos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 seamos familia, no significa que no podamos ser amigos.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 hago algo malo, no me preguntes por qué lo hice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veces, ni yo mismo lo sé.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digas mentiras delante de mí, ni me pidas que las diga por ti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(aunque sea para sacarte de un apuro).Haces que pierda la fe en lo que dices y me siento mal.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Cuando te equivoques en algo, admítelo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Mejorará mi opinión de ti y me enseñarás a admitir también mis errores.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me compares con nadie, especialmente con mis hermanos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 me haces parecer mejor que los demás, alguien va a sufrir (y si me haces parecer peor, seré yo quién sufra).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Déjame valerme por mí mismo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 tú lo haces todo por mí, yo no podré aprender.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me des siempre órdenes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 en vez de ordenarme hacer algo, me lo pidieras, lo haría más rápido y más a gusto.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cambies de opinión tan a menudo sobre lo que debo hacer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Decide y mantén esa posición.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Cumple las promesas, buenas o malas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 me prometes un premio, dámelo, pero también si es un castigo.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Trata de comprenderme y ayudarme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Cuando te cuente un problema no me digas: "eso no tiene importancia..." porque para mí sí la tiene.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me digas que haga algo que tú no haces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 aprenderé y haré siempre lo que tú hagas, aunque no me lo digas. Pero nunca haré lo que tú digas y no hagas.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me des todo lo que te pido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veces, sólo pido para ver cuánto puedo recibir. </a:t>
            </a:r>
          </a:p>
          <a:p>
            <a:pPr>
              <a:buNone/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Quiéreme y dímelo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mí me gusta oírtelo decir, aunque tú no creas necesario decírmelo. </a:t>
            </a: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Anónimo</a:t>
            </a:r>
          </a:p>
          <a:p>
            <a:pPr>
              <a:buNone/>
            </a:pP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Decálogo de los padres y madres que que queremos ser y que </a:t>
            </a:r>
            <a:r>
              <a:rPr lang="es-E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nuestr@s</a:t>
            </a:r>
            <a:r>
              <a:rPr lang="es-E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hijos necesitan</a:t>
            </a:r>
            <a:endParaRPr lang="es-ES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Elaboremos entre todos un decálogo de el padre/madre que nos gustaría ser, teniendo en cuenta el proceso de transformación que están viviendo nuestros </a:t>
            </a:r>
            <a:r>
              <a:rPr lang="es-ES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hij@s</a:t>
            </a:r>
            <a:r>
              <a:rPr lang="es-E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en el que queremos ser participes.</a:t>
            </a:r>
          </a:p>
          <a:p>
            <a:endParaRPr lang="es-ES" dirty="0"/>
          </a:p>
        </p:txBody>
      </p:sp>
      <p:pic>
        <p:nvPicPr>
          <p:cNvPr id="4097" name="Picture 1" descr="C:\Users\elena\OneDrive\Escritorio\sdfas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14686"/>
            <a:ext cx="7634311" cy="347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¿Nos ayudas a progresar?</a:t>
            </a:r>
            <a:endParaRPr lang="es-E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Hemos </a:t>
            </a:r>
            <a:r>
              <a:rPr lang="es-ES" sz="2000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elaborado un </a:t>
            </a: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pequeño cuestionario que os haremos llegar para conocer que os ha parecido la primera sesión y así poder progresar de cara a las siguientes. ¡Siempre tenemos en cuenta vuestra opinión e implicación! Sólo os robaremos unos minutos.  </a:t>
            </a:r>
          </a:p>
          <a:p>
            <a:pPr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Os agradecemos enormemente vuestra colaboración</a:t>
            </a:r>
          </a:p>
          <a:p>
            <a:endParaRPr lang="es-ES" dirty="0"/>
          </a:p>
        </p:txBody>
      </p:sp>
      <p:pic>
        <p:nvPicPr>
          <p:cNvPr id="2050" name="Picture 2" descr="https://images.genial.ly/59e059d30b9c21060cb4c2ec/d5f3263a-252a-4dba-89c8-97de42bdd1c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929065"/>
            <a:ext cx="5786478" cy="267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817002">
            <a:off x="-763075" y="700026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¡GRACIAS!</a:t>
            </a:r>
            <a:endParaRPr lang="es-ES" sz="54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178" name="Picture 2" descr="https://images.genial.ly/59e059d30b9c21060cb4c2ec/da125d10-25f7-4733-b047-7130e36094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32"/>
            <a:ext cx="8643998" cy="47148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858016" y="378619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IES ALGUADAIRA</a:t>
            </a:r>
            <a:endParaRPr lang="es-ES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180" name="Picture 4" descr="Descarga Icono Instagram Gratis | Logo de instagram, Logotipo de instagram,  Simbolos de redes soci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500570"/>
            <a:ext cx="642943" cy="642943"/>
          </a:xfrm>
          <a:prstGeom prst="rect">
            <a:avLst/>
          </a:prstGeom>
          <a:noFill/>
        </p:spPr>
      </p:pic>
      <p:pic>
        <p:nvPicPr>
          <p:cNvPr id="50190" name="Picture 14" descr="Aguja Ubicación Posición - Imagen gratis en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643314"/>
            <a:ext cx="642942" cy="642942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6715140" y="471488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Ies_alguadaira</a:t>
            </a:r>
            <a:endParaRPr lang="es-ES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elena\OneDrive\Escritorio\IES ALGUADAIRA\logo 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3014" y="0"/>
            <a:ext cx="1550986" cy="15633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NOS PONEMOS EN SITUACIÓN</a:t>
            </a:r>
            <a:endParaRPr lang="es-ES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elena\OneDrive\Escritorio\Captura 2021-04-07 a las 9.51.42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5"/>
            <a:ext cx="7215238" cy="341392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42910" y="1500174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¿ESTÁIS PREPARAD@S?</a:t>
            </a:r>
            <a:endParaRPr lang="es-ES" sz="28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 echamos la vista atrás, recordaremos nuestra adolescencia como una etapa de incertidumbre, de ganas y de miedos, donde  las emociones suben y bajan a diferentes intensidades... Aunque todo haya cambiado desde que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nosotr@s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fuimos adolescentes hasta ahora, estos y otros aspectos continúan siendo comunes en esta etapa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 fontAlgn="base">
              <a:buNone/>
            </a:pPr>
            <a:endParaRPr lang="es-ES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endParaRPr lang="es-ES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Desde el IES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Alguadaira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pretendemos daros la bienvenida </a:t>
            </a:r>
            <a:r>
              <a:rPr lang="es-ES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“¡</a:t>
            </a:r>
            <a:r>
              <a:rPr lang="es-E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 </a:t>
            </a:r>
            <a:r>
              <a:rPr lang="es-ES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fantástico universo de </a:t>
            </a:r>
            <a:r>
              <a:rPr lang="es-E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adolescencia de nuestros </a:t>
            </a:r>
            <a:r>
              <a:rPr lang="es-ES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hij@s</a:t>
            </a:r>
            <a:r>
              <a:rPr lang="es-E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r>
              <a:rPr lang="es-E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desde una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perspectiva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nueva y actual; donde poder vivir este momento como una experiencia de aprendizaje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continua,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emocionante y...  </a:t>
            </a:r>
            <a:endParaRPr lang="es-ES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endParaRPr lang="es-ES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endParaRPr lang="es-ES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buNone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¿Por qué no?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¡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disfrute!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Igual que en una montaña rusa</a:t>
            </a:r>
          </a:p>
          <a:p>
            <a:pPr algn="ctr"/>
            <a:endParaRPr lang="es-ES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71550" lvl="1" indent="-514350">
              <a:buAutoNum type="arabicPeriod"/>
            </a:pPr>
            <a:r>
              <a:rPr lang="es-E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Ayudar a las familias a comprender la etapa evolutiva en la que se encuentran sus hijos.</a:t>
            </a:r>
          </a:p>
          <a:p>
            <a:pPr marL="971550" lvl="1" indent="-514350">
              <a:buAutoNum type="arabicPeriod"/>
            </a:pPr>
            <a:endParaRPr lang="es-ES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71550" lvl="1" indent="-514350">
              <a:buAutoNum type="arabicPeriod"/>
            </a:pPr>
            <a:r>
              <a:rPr lang="es-E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Esclarecer el punto de partida de cara a dotar a las familias de las herramientas necesarias para resolver de manera positiva los conflictos naturales de esta época evolutiva adolescente en el seno familiar.</a:t>
            </a:r>
          </a:p>
          <a:p>
            <a:pPr marL="971550" lvl="1" indent="-514350">
              <a:buNone/>
            </a:pPr>
            <a:endParaRPr lang="es-ES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71550" lvl="1" indent="-514350">
              <a:buNone/>
            </a:pPr>
            <a:r>
              <a:rPr lang="es-E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Conseguir que a través de la formación de las familias se produzca una mayor implicación con el IES en su difícil papel de educar.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Etapas de la adolescencia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518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images.genial.ly/genially/layouts/bab6a5d7-c913-4d4d-ba18-8591ac71013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870796">
            <a:off x="7119292" y="596626"/>
            <a:ext cx="1955781" cy="266275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¿QUÉ ES LA ADOLESCENCIA?</a:t>
            </a:r>
            <a:endParaRPr lang="es-E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Presenta </a:t>
            </a:r>
            <a:r>
              <a:rPr lang="es-E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momentos:</a:t>
            </a:r>
          </a:p>
          <a:p>
            <a:pPr>
              <a:buNone/>
            </a:pP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</a:t>
            </a:r>
            <a:r>
              <a:rPr lang="es-ES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pubertad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, período en el que se da la maduración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biológica.</a:t>
            </a:r>
          </a:p>
          <a:p>
            <a:pPr>
              <a:buNone/>
            </a:pP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s-E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adolescencia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, período que hace referencia a la maduración de las otras esferas de la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persona: desarrollo cognitivo conductual, y desarrollo emocional. Ambas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van en paralelo.</a:t>
            </a:r>
          </a:p>
          <a:p>
            <a:pPr>
              <a:buNone/>
            </a:pP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esta etapa quieren autonomía, se rebelan contra las normas, buscan su propia identidad, son más inestables emocionalmente, </a:t>
            </a:r>
            <a:r>
              <a:rPr lang="es-E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etc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  <a:p>
            <a:pPr>
              <a:buNone/>
            </a:pP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Los padres y madres representamos las </a:t>
            </a: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normas, la disciplina y las exigencias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Pero también representamos la </a:t>
            </a: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seguridad, las pautas, las referencias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que necesitan, aunque a veces no lo crean. </a:t>
            </a:r>
          </a:p>
          <a:p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DESARROLLO COGNITIVO-CONDUCTUAL</a:t>
            </a:r>
            <a:endParaRPr lang="es-E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Así funciona el cerebro adolescente | El Economi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905592" cy="388439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4 Llamada rectangular redondeada"/>
          <p:cNvSpPr/>
          <p:nvPr/>
        </p:nvSpPr>
        <p:spPr>
          <a:xfrm>
            <a:off x="4357686" y="1285860"/>
            <a:ext cx="2928958" cy="857256"/>
          </a:xfrm>
          <a:prstGeom prst="wedgeRoundRectCallout">
            <a:avLst>
              <a:gd name="adj1" fmla="val -16671"/>
              <a:gd name="adj2" fmla="val 1718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LLAMANDO AL JUCIO</a:t>
            </a:r>
            <a:endParaRPr lang="es-E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Corchetes"/>
          <p:cNvSpPr/>
          <p:nvPr/>
        </p:nvSpPr>
        <p:spPr>
          <a:xfrm>
            <a:off x="4929190" y="3000372"/>
            <a:ext cx="1214446" cy="1000132"/>
          </a:xfrm>
          <a:prstGeom prst="bracketPair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715140" y="2857496"/>
            <a:ext cx="157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-Pensar</a:t>
            </a:r>
          </a:p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-Controlar impulsos</a:t>
            </a:r>
          </a:p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-Evaluar</a:t>
            </a:r>
          </a:p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-Tomar decisiones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Flecha curvada hacia abajo"/>
          <p:cNvSpPr/>
          <p:nvPr/>
        </p:nvSpPr>
        <p:spPr>
          <a:xfrm>
            <a:off x="5786446" y="2500306"/>
            <a:ext cx="1857388" cy="42862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1961</TotalTime>
  <Words>1913</Words>
  <Application>Microsoft Office PowerPoint</Application>
  <PresentationFormat>Presentación en pantalla (4:3)</PresentationFormat>
  <Paragraphs>277</Paragraphs>
  <Slides>36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Tema de Office</vt:lpstr>
      <vt:lpstr>ESCUELA DE FAMILIAS</vt:lpstr>
      <vt:lpstr>PRIMERA SESIÓN</vt:lpstr>
      <vt:lpstr>ÍNDICE</vt:lpstr>
      <vt:lpstr>1. NOS PONEMOS EN SITUACIÓN</vt:lpstr>
      <vt:lpstr>Presentación de PowerPoint</vt:lpstr>
      <vt:lpstr>2. Objetivos</vt:lpstr>
      <vt:lpstr>Etapas de la adolescencia</vt:lpstr>
      <vt:lpstr>3. ¿QUÉ ES LA ADOLESCENCIA?</vt:lpstr>
      <vt:lpstr>DESARROLLO COGNITIVO-CONDUCTUAL</vt:lpstr>
      <vt:lpstr>4. MITOS DE ESTA ETAPA</vt:lpstr>
      <vt:lpstr>CAMBIOS EN EL CEREBRO ADOLESCENTE</vt:lpstr>
      <vt:lpstr>SI LOS CAMBIOS EN LOS ADOLESCENTES SON:</vt:lpstr>
      <vt:lpstr>BÚSQUEDA DE NOVEDADES</vt:lpstr>
      <vt:lpstr>INTERVENCIÓN SOCIAL L@s jóvenes crean lazos con sus iguales y van naciendo nuevas amistades</vt:lpstr>
      <vt:lpstr> MAYOR EXALTACIÓN EMOCIONAL La mente adolescente está llena de vitalidad</vt:lpstr>
      <vt:lpstr>EXPLORACIÓN CREATIVA La mente adolescente se sale del camino establecido, enfocándose en  diferentes ideas</vt:lpstr>
      <vt:lpstr>Presentación de PowerPoint</vt:lpstr>
      <vt:lpstr>Presentación de PowerPoint</vt:lpstr>
      <vt:lpstr>Presentación de PowerPoint</vt:lpstr>
      <vt:lpstr>5. LA FAMILIA SE REINVENTA</vt:lpstr>
      <vt:lpstr>Presentación de PowerPoint</vt:lpstr>
      <vt:lpstr>Presentación de PowerPoint</vt:lpstr>
      <vt:lpstr>SIGUEN SIENDO ELL@S </vt:lpstr>
      <vt:lpstr>Presentación de PowerPoint</vt:lpstr>
      <vt:lpstr>Presentación de PowerPoint</vt:lpstr>
      <vt:lpstr>Radiografía de tu hij@</vt:lpstr>
      <vt:lpstr>Presentación de PowerPoint</vt:lpstr>
      <vt:lpstr>Presentación de PowerPoint</vt:lpstr>
      <vt:lpstr>Presentación de PowerPoint</vt:lpstr>
      <vt:lpstr>¿Y si nos expresaran nuestr@s adolescentes lo que les sucede?</vt:lpstr>
      <vt:lpstr>EN LA MENTE DE UN ADOLESCENTE </vt:lpstr>
      <vt:lpstr>Presentación de PowerPoint</vt:lpstr>
      <vt:lpstr>Presentación de PowerPoint</vt:lpstr>
      <vt:lpstr>Decálogo de los padres y madres que que queremos ser y que nuestr@s hijos necesitan</vt:lpstr>
      <vt:lpstr>7. ¿Nos ayudas a progresar?</vt:lpstr>
      <vt:lpstr>¡GRACIAS!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DE FAMILIAS</dc:title>
  <dc:creator>Elena Araque de la Casa</dc:creator>
  <cp:lastModifiedBy>Molopram</cp:lastModifiedBy>
  <cp:revision>168</cp:revision>
  <dcterms:created xsi:type="dcterms:W3CDTF">2021-04-01T16:35:35Z</dcterms:created>
  <dcterms:modified xsi:type="dcterms:W3CDTF">2021-05-02T18:05:35Z</dcterms:modified>
</cp:coreProperties>
</file>